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5" r:id="rId2"/>
  </p:sldMasterIdLst>
  <p:notesMasterIdLst>
    <p:notesMasterId r:id="rId26"/>
  </p:notesMasterIdLst>
  <p:sldIdLst>
    <p:sldId id="317" r:id="rId3"/>
    <p:sldId id="318" r:id="rId4"/>
    <p:sldId id="363" r:id="rId5"/>
    <p:sldId id="362" r:id="rId6"/>
    <p:sldId id="344" r:id="rId7"/>
    <p:sldId id="341" r:id="rId8"/>
    <p:sldId id="343" r:id="rId9"/>
    <p:sldId id="340" r:id="rId10"/>
    <p:sldId id="325" r:id="rId11"/>
    <p:sldId id="345" r:id="rId12"/>
    <p:sldId id="348" r:id="rId13"/>
    <p:sldId id="350" r:id="rId14"/>
    <p:sldId id="351" r:id="rId15"/>
    <p:sldId id="352" r:id="rId16"/>
    <p:sldId id="354" r:id="rId17"/>
    <p:sldId id="353" r:id="rId18"/>
    <p:sldId id="355" r:id="rId19"/>
    <p:sldId id="357" r:id="rId20"/>
    <p:sldId id="359" r:id="rId21"/>
    <p:sldId id="358" r:id="rId22"/>
    <p:sldId id="347" r:id="rId23"/>
    <p:sldId id="361" r:id="rId24"/>
    <p:sldId id="360" r:id="rId25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3" d="100"/>
          <a:sy n="103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chel-meteor.ru/wp-content/uploads/2021/02/Utratili-silu-s-01.pd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chel-meteor.ru/wp-content/uploads/2021/02/Utratili-silu-s-01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F235D-9809-498D-8EDA-84D0FA480F9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FDC21-592C-4ADC-9007-4075BBC64A38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произошло</a:t>
          </a:r>
          <a:endParaRPr lang="ru-RU" sz="3200" dirty="0">
            <a:latin typeface="+mj-lt"/>
          </a:endParaRPr>
        </a:p>
      </dgm:t>
    </dgm:pt>
    <dgm:pt modelId="{743867B9-A8B1-4546-AA58-EDEBE147874D}" type="parTrans" cxnId="{23077A4D-F12F-4EE1-B46C-9FCE1486AE6E}">
      <dgm:prSet/>
      <dgm:spPr/>
      <dgm:t>
        <a:bodyPr/>
        <a:lstStyle/>
        <a:p>
          <a:endParaRPr lang="ru-RU"/>
        </a:p>
      </dgm:t>
    </dgm:pt>
    <dgm:pt modelId="{07FD65FA-FA11-4DD3-9968-567A45F9F7CF}" type="sibTrans" cxnId="{23077A4D-F12F-4EE1-B46C-9FCE1486AE6E}">
      <dgm:prSet/>
      <dgm:spPr/>
      <dgm:t>
        <a:bodyPr/>
        <a:lstStyle/>
        <a:p>
          <a:endParaRPr lang="ru-RU"/>
        </a:p>
      </dgm:t>
    </dgm:pt>
    <dgm:pt modelId="{40AB40D8-F72C-4F44-BA54-1888CB9DD16E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rPr>
            <a:t>объединение</a:t>
          </a:r>
          <a:r>
            <a:rPr lang="ru-RU" sz="2400" dirty="0" smtClean="0"/>
            <a:t> </a:t>
          </a:r>
          <a:r>
            <a:rPr lang="ru-RU" sz="2400" dirty="0" smtClean="0">
              <a:latin typeface="+mj-lt"/>
            </a:rPr>
            <a:t>требований ко всем типам организаций обучения, воспитания, отдыха, с учетом специфики и особенностей каждой организации</a:t>
          </a:r>
          <a:endParaRPr lang="ru-RU" sz="2400" dirty="0">
            <a:latin typeface="+mj-lt"/>
          </a:endParaRPr>
        </a:p>
      </dgm:t>
    </dgm:pt>
    <dgm:pt modelId="{9C1560FA-00E5-4E6B-A871-859F66618FD9}" type="parTrans" cxnId="{FE773D82-5BF6-46ED-917C-E12A02CDE4BA}">
      <dgm:prSet/>
      <dgm:spPr/>
      <dgm:t>
        <a:bodyPr/>
        <a:lstStyle/>
        <a:p>
          <a:endParaRPr lang="ru-RU"/>
        </a:p>
      </dgm:t>
    </dgm:pt>
    <dgm:pt modelId="{2B11C364-8E2C-4A94-9280-22448673F748}" type="sibTrans" cxnId="{FE773D82-5BF6-46ED-917C-E12A02CDE4BA}">
      <dgm:prSet/>
      <dgm:spPr/>
      <dgm:t>
        <a:bodyPr/>
        <a:lstStyle/>
        <a:p>
          <a:endParaRPr lang="ru-RU"/>
        </a:p>
      </dgm:t>
    </dgm:pt>
    <dgm:pt modelId="{F10D5605-B2C2-4861-86CD-2588ED293404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утратил силу</a:t>
          </a:r>
          <a:endParaRPr lang="ru-RU" sz="3200" dirty="0">
            <a:latin typeface="+mj-lt"/>
          </a:endParaRPr>
        </a:p>
      </dgm:t>
    </dgm:pt>
    <dgm:pt modelId="{EC4C1782-144D-48B1-B51C-223780816007}" type="parTrans" cxnId="{7172440C-F66E-4772-859C-B06BB2B48F1B}">
      <dgm:prSet/>
      <dgm:spPr/>
      <dgm:t>
        <a:bodyPr/>
        <a:lstStyle/>
        <a:p>
          <a:endParaRPr lang="ru-RU"/>
        </a:p>
      </dgm:t>
    </dgm:pt>
    <dgm:pt modelId="{1E870CFC-5717-4383-AD71-83CDEFFFEE60}" type="sibTrans" cxnId="{7172440C-F66E-4772-859C-B06BB2B48F1B}">
      <dgm:prSet/>
      <dgm:spPr/>
      <dgm:t>
        <a:bodyPr/>
        <a:lstStyle/>
        <a:p>
          <a:endParaRPr lang="ru-RU"/>
        </a:p>
      </dgm:t>
    </dgm:pt>
    <dgm:pt modelId="{F134BD3B-2070-4355-96F7-CFF203126850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с 01.01.21 ряд постановлений Главного государственного санитарного врача Российской Федерации </a:t>
          </a:r>
          <a:r>
            <a:rPr lang="ru-RU" sz="2400" dirty="0" smtClean="0">
              <a:latin typeface="+mj-lt"/>
              <a:hlinkClick xmlns:r="http://schemas.openxmlformats.org/officeDocument/2006/relationships" r:id="rId1"/>
            </a:rPr>
            <a:t>(</a:t>
          </a:r>
          <a:r>
            <a:rPr lang="ru-RU" sz="2400" u="sng" dirty="0" smtClean="0">
              <a:latin typeface="+mj-lt"/>
              <a:hlinkClick xmlns:r="http://schemas.openxmlformats.org/officeDocument/2006/relationships" r:id="rId1"/>
            </a:rPr>
            <a:t>смотреть список</a:t>
          </a:r>
          <a:r>
            <a:rPr lang="ru-RU" sz="2400" dirty="0" smtClean="0">
              <a:latin typeface="+mj-lt"/>
              <a:hlinkClick xmlns:r="http://schemas.openxmlformats.org/officeDocument/2006/relationships" r:id="rId1"/>
            </a:rPr>
            <a:t>) </a:t>
          </a:r>
          <a:endParaRPr lang="ru-RU" sz="2400" dirty="0">
            <a:latin typeface="+mj-lt"/>
          </a:endParaRPr>
        </a:p>
      </dgm:t>
    </dgm:pt>
    <dgm:pt modelId="{553C17EF-84CB-4FC4-821D-95180A2524AD}" type="parTrans" cxnId="{AACCA4E8-D14C-4945-9CD4-80D9AA9900E2}">
      <dgm:prSet/>
      <dgm:spPr/>
      <dgm:t>
        <a:bodyPr/>
        <a:lstStyle/>
        <a:p>
          <a:endParaRPr lang="ru-RU"/>
        </a:p>
      </dgm:t>
    </dgm:pt>
    <dgm:pt modelId="{F26DA2C1-0CB6-4B36-A067-F454934A57F2}" type="sibTrans" cxnId="{AACCA4E8-D14C-4945-9CD4-80D9AA9900E2}">
      <dgm:prSet/>
      <dgm:spPr/>
      <dgm:t>
        <a:bodyPr/>
        <a:lstStyle/>
        <a:p>
          <a:endParaRPr lang="ru-RU"/>
        </a:p>
      </dgm:t>
    </dgm:pt>
    <dgm:pt modelId="{42AE9C79-591A-498A-821E-BEB273C79460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введены</a:t>
          </a:r>
          <a:endParaRPr lang="ru-RU" sz="3200" dirty="0">
            <a:latin typeface="+mj-lt"/>
          </a:endParaRPr>
        </a:p>
      </dgm:t>
    </dgm:pt>
    <dgm:pt modelId="{E3FCC2D9-8768-49E2-92E5-9A09DE4A8FAE}" type="parTrans" cxnId="{A0B4CC5C-411C-4EA8-8B79-9B84DB3F7086}">
      <dgm:prSet/>
      <dgm:spPr/>
      <dgm:t>
        <a:bodyPr/>
        <a:lstStyle/>
        <a:p>
          <a:endParaRPr lang="ru-RU"/>
        </a:p>
      </dgm:t>
    </dgm:pt>
    <dgm:pt modelId="{CCE5D2BE-A999-4B7E-B99F-B27146672DC3}" type="sibTrans" cxnId="{A0B4CC5C-411C-4EA8-8B79-9B84DB3F7086}">
      <dgm:prSet/>
      <dgm:spPr/>
      <dgm:t>
        <a:bodyPr/>
        <a:lstStyle/>
        <a:p>
          <a:endParaRPr lang="ru-RU"/>
        </a:p>
      </dgm:t>
    </dgm:pt>
    <dgm:pt modelId="{0005D774-72CC-4BD6-9BDE-4FA46FF15BAD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«Санитарно-эпидемиологические требования к организациям воспитания и обучения, отдыха и оздоровления детей и </a:t>
          </a:r>
          <a:r>
            <a:rPr lang="ru-RU" sz="2400" dirty="0" smtClean="0">
              <a:latin typeface="+mj-lt"/>
            </a:rPr>
            <a:t>молодежи» на срок с 01.01.2021 до </a:t>
          </a:r>
          <a:r>
            <a:rPr lang="ru-RU" sz="2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01.01.2027 г.</a:t>
          </a:r>
          <a:endParaRPr lang="ru-RU" sz="2400" dirty="0">
            <a:latin typeface="+mj-lt"/>
          </a:endParaRPr>
        </a:p>
      </dgm:t>
    </dgm:pt>
    <dgm:pt modelId="{4EDA72B4-173A-4A95-B8F7-D2DD0A20D3C5}" type="parTrans" cxnId="{88607915-9D91-4FD3-88BC-5BCFD87E3B70}">
      <dgm:prSet/>
      <dgm:spPr/>
      <dgm:t>
        <a:bodyPr/>
        <a:lstStyle/>
        <a:p>
          <a:endParaRPr lang="ru-RU"/>
        </a:p>
      </dgm:t>
    </dgm:pt>
    <dgm:pt modelId="{3CC2DE40-BB3E-43A7-860E-088F54B302CB}" type="sibTrans" cxnId="{88607915-9D91-4FD3-88BC-5BCFD87E3B70}">
      <dgm:prSet/>
      <dgm:spPr/>
      <dgm:t>
        <a:bodyPr/>
        <a:lstStyle/>
        <a:p>
          <a:endParaRPr lang="ru-RU"/>
        </a:p>
      </dgm:t>
    </dgm:pt>
    <dgm:pt modelId="{0E9AA6F9-A561-4216-95AE-FFA30B37F53D}" type="pres">
      <dgm:prSet presAssocID="{0BEF235D-9809-498D-8EDA-84D0FA480F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7874F8-8CCF-4BD6-B3E7-A73056786EA8}" type="pres">
      <dgm:prSet presAssocID="{94CFDC21-592C-4ADC-9007-4075BBC64A38}" presName="composite" presStyleCnt="0"/>
      <dgm:spPr/>
    </dgm:pt>
    <dgm:pt modelId="{EFF6C43A-9B84-4950-A493-23041C207D13}" type="pres">
      <dgm:prSet presAssocID="{94CFDC21-592C-4ADC-9007-4075BBC64A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61196-0059-4092-ABA2-12614FAD5C12}" type="pres">
      <dgm:prSet presAssocID="{94CFDC21-592C-4ADC-9007-4075BBC64A3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DFB90-32FD-4178-BF16-585740FADB7B}" type="pres">
      <dgm:prSet presAssocID="{07FD65FA-FA11-4DD3-9968-567A45F9F7CF}" presName="space" presStyleCnt="0"/>
      <dgm:spPr/>
    </dgm:pt>
    <dgm:pt modelId="{C2E4C1CF-EAC3-41D5-9626-64B829E590AD}" type="pres">
      <dgm:prSet presAssocID="{F10D5605-B2C2-4861-86CD-2588ED293404}" presName="composite" presStyleCnt="0"/>
      <dgm:spPr/>
    </dgm:pt>
    <dgm:pt modelId="{3ED7A7CB-AE7E-4551-A4B1-2195A3F91A44}" type="pres">
      <dgm:prSet presAssocID="{F10D5605-B2C2-4861-86CD-2588ED29340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5120D-7CBB-40D0-A599-0D39BB76C051}" type="pres">
      <dgm:prSet presAssocID="{F10D5605-B2C2-4861-86CD-2588ED29340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FA754-45A3-4139-A8D8-F6A3FA7B8715}" type="pres">
      <dgm:prSet presAssocID="{1E870CFC-5717-4383-AD71-83CDEFFFEE60}" presName="space" presStyleCnt="0"/>
      <dgm:spPr/>
    </dgm:pt>
    <dgm:pt modelId="{C32F76E4-206E-4613-8F61-5D195C1C2171}" type="pres">
      <dgm:prSet presAssocID="{42AE9C79-591A-498A-821E-BEB273C79460}" presName="composite" presStyleCnt="0"/>
      <dgm:spPr/>
    </dgm:pt>
    <dgm:pt modelId="{BFC36CA8-E405-4DDC-BE6F-CD5AE945AEEB}" type="pres">
      <dgm:prSet presAssocID="{42AE9C79-591A-498A-821E-BEB273C7946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6FA2E-93D3-437C-A476-DC27D686345D}" type="pres">
      <dgm:prSet presAssocID="{42AE9C79-591A-498A-821E-BEB273C7946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CA4E8-D14C-4945-9CD4-80D9AA9900E2}" srcId="{F10D5605-B2C2-4861-86CD-2588ED293404}" destId="{F134BD3B-2070-4355-96F7-CFF203126850}" srcOrd="0" destOrd="0" parTransId="{553C17EF-84CB-4FC4-821D-95180A2524AD}" sibTransId="{F26DA2C1-0CB6-4B36-A067-F454934A57F2}"/>
    <dgm:cxn modelId="{23077A4D-F12F-4EE1-B46C-9FCE1486AE6E}" srcId="{0BEF235D-9809-498D-8EDA-84D0FA480F94}" destId="{94CFDC21-592C-4ADC-9007-4075BBC64A38}" srcOrd="0" destOrd="0" parTransId="{743867B9-A8B1-4546-AA58-EDEBE147874D}" sibTransId="{07FD65FA-FA11-4DD3-9968-567A45F9F7CF}"/>
    <dgm:cxn modelId="{8A9FE678-E7B4-4C00-9FFE-166E995875EF}" type="presOf" srcId="{F10D5605-B2C2-4861-86CD-2588ED293404}" destId="{3ED7A7CB-AE7E-4551-A4B1-2195A3F91A44}" srcOrd="0" destOrd="0" presId="urn:microsoft.com/office/officeart/2005/8/layout/hList1"/>
    <dgm:cxn modelId="{A5288646-1734-4A13-BC83-154B0A48770D}" type="presOf" srcId="{42AE9C79-591A-498A-821E-BEB273C79460}" destId="{BFC36CA8-E405-4DDC-BE6F-CD5AE945AEEB}" srcOrd="0" destOrd="0" presId="urn:microsoft.com/office/officeart/2005/8/layout/hList1"/>
    <dgm:cxn modelId="{1F43795F-0D9D-43C0-9E44-B620D35D046A}" type="presOf" srcId="{0005D774-72CC-4BD6-9BDE-4FA46FF15BAD}" destId="{E106FA2E-93D3-437C-A476-DC27D686345D}" srcOrd="0" destOrd="0" presId="urn:microsoft.com/office/officeart/2005/8/layout/hList1"/>
    <dgm:cxn modelId="{FE773D82-5BF6-46ED-917C-E12A02CDE4BA}" srcId="{94CFDC21-592C-4ADC-9007-4075BBC64A38}" destId="{40AB40D8-F72C-4F44-BA54-1888CB9DD16E}" srcOrd="0" destOrd="0" parTransId="{9C1560FA-00E5-4E6B-A871-859F66618FD9}" sibTransId="{2B11C364-8E2C-4A94-9280-22448673F748}"/>
    <dgm:cxn modelId="{CCE9979A-3147-4C60-95A1-83E5CA14A3D7}" type="presOf" srcId="{F134BD3B-2070-4355-96F7-CFF203126850}" destId="{3AE5120D-7CBB-40D0-A599-0D39BB76C051}" srcOrd="0" destOrd="0" presId="urn:microsoft.com/office/officeart/2005/8/layout/hList1"/>
    <dgm:cxn modelId="{26802E79-6FF1-4123-89A9-44E9AFB71BB3}" type="presOf" srcId="{40AB40D8-F72C-4F44-BA54-1888CB9DD16E}" destId="{9FD61196-0059-4092-ABA2-12614FAD5C12}" srcOrd="0" destOrd="0" presId="urn:microsoft.com/office/officeart/2005/8/layout/hList1"/>
    <dgm:cxn modelId="{A0B4CC5C-411C-4EA8-8B79-9B84DB3F7086}" srcId="{0BEF235D-9809-498D-8EDA-84D0FA480F94}" destId="{42AE9C79-591A-498A-821E-BEB273C79460}" srcOrd="2" destOrd="0" parTransId="{E3FCC2D9-8768-49E2-92E5-9A09DE4A8FAE}" sibTransId="{CCE5D2BE-A999-4B7E-B99F-B27146672DC3}"/>
    <dgm:cxn modelId="{7172440C-F66E-4772-859C-B06BB2B48F1B}" srcId="{0BEF235D-9809-498D-8EDA-84D0FA480F94}" destId="{F10D5605-B2C2-4861-86CD-2588ED293404}" srcOrd="1" destOrd="0" parTransId="{EC4C1782-144D-48B1-B51C-223780816007}" sibTransId="{1E870CFC-5717-4383-AD71-83CDEFFFEE60}"/>
    <dgm:cxn modelId="{CD348F75-62CB-4692-8BFD-5D582E737EF6}" type="presOf" srcId="{94CFDC21-592C-4ADC-9007-4075BBC64A38}" destId="{EFF6C43A-9B84-4950-A493-23041C207D13}" srcOrd="0" destOrd="0" presId="urn:microsoft.com/office/officeart/2005/8/layout/hList1"/>
    <dgm:cxn modelId="{88607915-9D91-4FD3-88BC-5BCFD87E3B70}" srcId="{42AE9C79-591A-498A-821E-BEB273C79460}" destId="{0005D774-72CC-4BD6-9BDE-4FA46FF15BAD}" srcOrd="0" destOrd="0" parTransId="{4EDA72B4-173A-4A95-B8F7-D2DD0A20D3C5}" sibTransId="{3CC2DE40-BB3E-43A7-860E-088F54B302CB}"/>
    <dgm:cxn modelId="{BD79008C-8F99-4FC9-BB07-0EF2CBA5D742}" type="presOf" srcId="{0BEF235D-9809-498D-8EDA-84D0FA480F94}" destId="{0E9AA6F9-A561-4216-95AE-FFA30B37F53D}" srcOrd="0" destOrd="0" presId="urn:microsoft.com/office/officeart/2005/8/layout/hList1"/>
    <dgm:cxn modelId="{6C757B8D-A14F-4EAB-B566-99DDA5054171}" type="presParOf" srcId="{0E9AA6F9-A561-4216-95AE-FFA30B37F53D}" destId="{827874F8-8CCF-4BD6-B3E7-A73056786EA8}" srcOrd="0" destOrd="0" presId="urn:microsoft.com/office/officeart/2005/8/layout/hList1"/>
    <dgm:cxn modelId="{560ABA4C-7328-417F-98B3-AF3D0C285F36}" type="presParOf" srcId="{827874F8-8CCF-4BD6-B3E7-A73056786EA8}" destId="{EFF6C43A-9B84-4950-A493-23041C207D13}" srcOrd="0" destOrd="0" presId="urn:microsoft.com/office/officeart/2005/8/layout/hList1"/>
    <dgm:cxn modelId="{8C479E66-A67C-4E44-9AF3-592A31BC06FA}" type="presParOf" srcId="{827874F8-8CCF-4BD6-B3E7-A73056786EA8}" destId="{9FD61196-0059-4092-ABA2-12614FAD5C12}" srcOrd="1" destOrd="0" presId="urn:microsoft.com/office/officeart/2005/8/layout/hList1"/>
    <dgm:cxn modelId="{524FA816-C344-40FB-ADDF-D1684D04978C}" type="presParOf" srcId="{0E9AA6F9-A561-4216-95AE-FFA30B37F53D}" destId="{3A0DFB90-32FD-4178-BF16-585740FADB7B}" srcOrd="1" destOrd="0" presId="urn:microsoft.com/office/officeart/2005/8/layout/hList1"/>
    <dgm:cxn modelId="{A5C87AFA-4DF5-4424-A676-347FBCDB2A27}" type="presParOf" srcId="{0E9AA6F9-A561-4216-95AE-FFA30B37F53D}" destId="{C2E4C1CF-EAC3-41D5-9626-64B829E590AD}" srcOrd="2" destOrd="0" presId="urn:microsoft.com/office/officeart/2005/8/layout/hList1"/>
    <dgm:cxn modelId="{438BA97D-27BA-4606-B720-CF97615E0935}" type="presParOf" srcId="{C2E4C1CF-EAC3-41D5-9626-64B829E590AD}" destId="{3ED7A7CB-AE7E-4551-A4B1-2195A3F91A44}" srcOrd="0" destOrd="0" presId="urn:microsoft.com/office/officeart/2005/8/layout/hList1"/>
    <dgm:cxn modelId="{4628495E-79D9-404B-9FD7-B0144ECD06EF}" type="presParOf" srcId="{C2E4C1CF-EAC3-41D5-9626-64B829E590AD}" destId="{3AE5120D-7CBB-40D0-A599-0D39BB76C051}" srcOrd="1" destOrd="0" presId="urn:microsoft.com/office/officeart/2005/8/layout/hList1"/>
    <dgm:cxn modelId="{BDAC35E9-94A9-4DEC-B08F-A39A85312A8F}" type="presParOf" srcId="{0E9AA6F9-A561-4216-95AE-FFA30B37F53D}" destId="{517FA754-45A3-4139-A8D8-F6A3FA7B8715}" srcOrd="3" destOrd="0" presId="urn:microsoft.com/office/officeart/2005/8/layout/hList1"/>
    <dgm:cxn modelId="{58442D2D-F92B-422D-AD62-DDC01E2FEA14}" type="presParOf" srcId="{0E9AA6F9-A561-4216-95AE-FFA30B37F53D}" destId="{C32F76E4-206E-4613-8F61-5D195C1C2171}" srcOrd="4" destOrd="0" presId="urn:microsoft.com/office/officeart/2005/8/layout/hList1"/>
    <dgm:cxn modelId="{6775D3B6-8C26-4588-957B-288CF2CD4BAC}" type="presParOf" srcId="{C32F76E4-206E-4613-8F61-5D195C1C2171}" destId="{BFC36CA8-E405-4DDC-BE6F-CD5AE945AEEB}" srcOrd="0" destOrd="0" presId="urn:microsoft.com/office/officeart/2005/8/layout/hList1"/>
    <dgm:cxn modelId="{41539241-0344-4787-BCE7-AE2228568EB4}" type="presParOf" srcId="{C32F76E4-206E-4613-8F61-5D195C1C2171}" destId="{E106FA2E-93D3-437C-A476-DC27D68634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FD5CA9-803D-4F6C-BC63-022EA4412EF5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B0B03-3B16-4516-AEC6-A4E52179A9C7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+mj-lt"/>
            </a:rPr>
            <a:t>п.3.6 Для сбора твердых бытовых и пищевых отходов на территории хозяйственной зоны устанавливаются раздельные контейнеры, с плотно закрывающимися крышками. Их располагают на площадках с водонепроницаемым твердым покрытием, размеры которых превышают площадь основания контейнеров. Расстояние от контейнеров до жилых зданий, мест отдыха, игровых и физкультурных площадок, сооружений водоснабжения должно быть не менее 25 м. Площадка оборудуется с трех сторон ветронепроницаемым ограждением, превышающим высоту используемых контейнеров</a:t>
          </a:r>
          <a:r>
            <a:rPr lang="ru-RU" sz="1000" dirty="0" smtClean="0"/>
            <a:t>.</a:t>
          </a:r>
          <a:endParaRPr lang="ru-RU" sz="1000" dirty="0"/>
        </a:p>
      </dgm:t>
    </dgm:pt>
    <dgm:pt modelId="{E363EA01-CDE0-4EAD-82F6-9366917B6AD1}" type="parTrans" cxnId="{4949E31C-C543-4810-8623-AE667BA2AC00}">
      <dgm:prSet/>
      <dgm:spPr/>
      <dgm:t>
        <a:bodyPr/>
        <a:lstStyle/>
        <a:p>
          <a:endParaRPr lang="ru-RU"/>
        </a:p>
      </dgm:t>
    </dgm:pt>
    <dgm:pt modelId="{F9126827-66EF-47EC-808E-749254404276}" type="sibTrans" cxnId="{4949E31C-C543-4810-8623-AE667BA2AC00}">
      <dgm:prSet/>
      <dgm:spPr/>
      <dgm:t>
        <a:bodyPr/>
        <a:lstStyle/>
        <a:p>
          <a:endParaRPr lang="ru-RU"/>
        </a:p>
      </dgm:t>
    </dgm:pt>
    <dgm:pt modelId="{4650CC32-D6CD-4FB7-9906-490E30DCC811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п. 2.2.3 На собственной территории должна быть оборудована площадка для сбора мусора, расположенная в непосредственной близости от въезда. Размеры площадки должны превышать площадь основания контейнеров на 1 м во все стороны.</a:t>
          </a:r>
        </a:p>
        <a:p>
          <a:r>
            <a:rPr lang="ru-RU" sz="1200" dirty="0" smtClean="0">
              <a:latin typeface="+mj-lt"/>
            </a:rPr>
            <a:t>На площадке устанавливаются контейнеры (мусоросборники) закрывающимися крышками. </a:t>
          </a:r>
          <a:endParaRPr lang="ru-RU" sz="1200" dirty="0">
            <a:latin typeface="+mj-lt"/>
          </a:endParaRPr>
        </a:p>
      </dgm:t>
    </dgm:pt>
    <dgm:pt modelId="{10034AB2-1629-4B12-88FE-3030C6099BB8}" type="parTrans" cxnId="{9E6C39A4-91B8-4C85-A1A8-EAECE5EAEF59}">
      <dgm:prSet/>
      <dgm:spPr/>
      <dgm:t>
        <a:bodyPr/>
        <a:lstStyle/>
        <a:p>
          <a:endParaRPr lang="ru-RU"/>
        </a:p>
      </dgm:t>
    </dgm:pt>
    <dgm:pt modelId="{DF47D9DD-3138-4516-AEB8-A72A0CA2C814}" type="sibTrans" cxnId="{9E6C39A4-91B8-4C85-A1A8-EAECE5EAEF59}">
      <dgm:prSet/>
      <dgm:spPr/>
      <dgm:t>
        <a:bodyPr/>
        <a:lstStyle/>
        <a:p>
          <a:endParaRPr lang="ru-RU"/>
        </a:p>
      </dgm:t>
    </dgm:pt>
    <dgm:pt modelId="{81A6493A-929E-4299-9455-88E5BE21563F}" type="pres">
      <dgm:prSet presAssocID="{9FFD5CA9-803D-4F6C-BC63-022EA4412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9B033-622B-4891-9782-C7684D05D4F5}" type="pres">
      <dgm:prSet presAssocID="{C39B0B03-3B16-4516-AEC6-A4E52179A9C7}" presName="node" presStyleLbl="node1" presStyleIdx="0" presStyleCnt="2" custScaleX="230189" custScaleY="115234" custLinFactNeighborX="3012" custLinFactNeighborY="35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4835-3AF1-4D05-9C97-D3273F6B4A09}" type="pres">
      <dgm:prSet presAssocID="{F9126827-66EF-47EC-808E-749254404276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29D8A39-E3CF-488C-AD62-719B24CC314E}" type="pres">
      <dgm:prSet presAssocID="{F9126827-66EF-47EC-808E-74925440427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78A1E24-9C73-436C-894A-580B163298E0}" type="pres">
      <dgm:prSet presAssocID="{4650CC32-D6CD-4FB7-9906-490E30DCC811}" presName="node" presStyleLbl="node1" presStyleIdx="1" presStyleCnt="2" custScaleX="216135" custLinFactNeighborX="-857" custLinFactNeighborY="32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9E31C-C543-4810-8623-AE667BA2AC00}" srcId="{9FFD5CA9-803D-4F6C-BC63-022EA4412EF5}" destId="{C39B0B03-3B16-4516-AEC6-A4E52179A9C7}" srcOrd="0" destOrd="0" parTransId="{E363EA01-CDE0-4EAD-82F6-9366917B6AD1}" sibTransId="{F9126827-66EF-47EC-808E-749254404276}"/>
    <dgm:cxn modelId="{E1A87F3D-89A6-4040-ACC3-905A6847AB97}" type="presOf" srcId="{4650CC32-D6CD-4FB7-9906-490E30DCC811}" destId="{178A1E24-9C73-436C-894A-580B163298E0}" srcOrd="0" destOrd="0" presId="urn:microsoft.com/office/officeart/2005/8/layout/process5"/>
    <dgm:cxn modelId="{86B4A65F-A02F-473E-8AFF-1CC687A22E14}" type="presOf" srcId="{F9126827-66EF-47EC-808E-749254404276}" destId="{329D8A39-E3CF-488C-AD62-719B24CC314E}" srcOrd="1" destOrd="0" presId="urn:microsoft.com/office/officeart/2005/8/layout/process5"/>
    <dgm:cxn modelId="{D80EA9F8-EA93-459F-8FCB-6EDCE9713E91}" type="presOf" srcId="{9FFD5CA9-803D-4F6C-BC63-022EA4412EF5}" destId="{81A6493A-929E-4299-9455-88E5BE21563F}" srcOrd="0" destOrd="0" presId="urn:microsoft.com/office/officeart/2005/8/layout/process5"/>
    <dgm:cxn modelId="{06E9FE61-D086-43AC-B576-A807E8490BA7}" type="presOf" srcId="{C39B0B03-3B16-4516-AEC6-A4E52179A9C7}" destId="{8D29B033-622B-4891-9782-C7684D05D4F5}" srcOrd="0" destOrd="0" presId="urn:microsoft.com/office/officeart/2005/8/layout/process5"/>
    <dgm:cxn modelId="{599CCB6C-968A-4E0B-90F9-AC363705D613}" type="presOf" srcId="{F9126827-66EF-47EC-808E-749254404276}" destId="{55F54835-3AF1-4D05-9C97-D3273F6B4A09}" srcOrd="0" destOrd="0" presId="urn:microsoft.com/office/officeart/2005/8/layout/process5"/>
    <dgm:cxn modelId="{9E6C39A4-91B8-4C85-A1A8-EAECE5EAEF59}" srcId="{9FFD5CA9-803D-4F6C-BC63-022EA4412EF5}" destId="{4650CC32-D6CD-4FB7-9906-490E30DCC811}" srcOrd="1" destOrd="0" parTransId="{10034AB2-1629-4B12-88FE-3030C6099BB8}" sibTransId="{DF47D9DD-3138-4516-AEB8-A72A0CA2C814}"/>
    <dgm:cxn modelId="{99C562DF-7709-40F7-BC0F-2223D8D0E0C2}" type="presParOf" srcId="{81A6493A-929E-4299-9455-88E5BE21563F}" destId="{8D29B033-622B-4891-9782-C7684D05D4F5}" srcOrd="0" destOrd="0" presId="urn:microsoft.com/office/officeart/2005/8/layout/process5"/>
    <dgm:cxn modelId="{82FC59DD-1466-407B-9D25-893427ED8A3E}" type="presParOf" srcId="{81A6493A-929E-4299-9455-88E5BE21563F}" destId="{55F54835-3AF1-4D05-9C97-D3273F6B4A09}" srcOrd="1" destOrd="0" presId="urn:microsoft.com/office/officeart/2005/8/layout/process5"/>
    <dgm:cxn modelId="{8152F095-D49B-4049-8DB5-6A0239AF6986}" type="presParOf" srcId="{55F54835-3AF1-4D05-9C97-D3273F6B4A09}" destId="{329D8A39-E3CF-488C-AD62-719B24CC314E}" srcOrd="0" destOrd="0" presId="urn:microsoft.com/office/officeart/2005/8/layout/process5"/>
    <dgm:cxn modelId="{CB8204E2-AF3B-4C9F-882C-99E1F1C37475}" type="presParOf" srcId="{81A6493A-929E-4299-9455-88E5BE21563F}" destId="{178A1E24-9C73-436C-894A-580B163298E0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FFD5CA9-803D-4F6C-BC63-022EA4412EF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B0B03-3B16-4516-AEC6-A4E52179A9C7}">
      <dgm:prSet phldrT="[Текст]"/>
      <dgm:spPr/>
      <dgm:t>
        <a:bodyPr/>
        <a:lstStyle/>
        <a:p>
          <a:r>
            <a:rPr lang="ru-RU" dirty="0" smtClean="0"/>
            <a:t>было</a:t>
          </a:r>
          <a:endParaRPr lang="ru-RU" dirty="0"/>
        </a:p>
      </dgm:t>
    </dgm:pt>
    <dgm:pt modelId="{E363EA01-CDE0-4EAD-82F6-9366917B6AD1}" type="parTrans" cxnId="{4949E31C-C543-4810-8623-AE667BA2AC00}">
      <dgm:prSet/>
      <dgm:spPr/>
      <dgm:t>
        <a:bodyPr/>
        <a:lstStyle/>
        <a:p>
          <a:endParaRPr lang="ru-RU"/>
        </a:p>
      </dgm:t>
    </dgm:pt>
    <dgm:pt modelId="{F9126827-66EF-47EC-808E-749254404276}" type="sibTrans" cxnId="{4949E31C-C543-4810-8623-AE667BA2AC00}">
      <dgm:prSet/>
      <dgm:spPr/>
      <dgm:t>
        <a:bodyPr/>
        <a:lstStyle/>
        <a:p>
          <a:endParaRPr lang="ru-RU"/>
        </a:p>
      </dgm:t>
    </dgm:pt>
    <dgm:pt modelId="{4650CC32-D6CD-4FB7-9906-490E30DCC811}">
      <dgm:prSet phldrT="[Текст]"/>
      <dgm:spPr/>
      <dgm:t>
        <a:bodyPr/>
        <a:lstStyle/>
        <a:p>
          <a:r>
            <a:rPr lang="ru-RU" dirty="0" smtClean="0"/>
            <a:t>стало</a:t>
          </a:r>
          <a:endParaRPr lang="ru-RU" dirty="0"/>
        </a:p>
      </dgm:t>
    </dgm:pt>
    <dgm:pt modelId="{10034AB2-1629-4B12-88FE-3030C6099BB8}" type="parTrans" cxnId="{9E6C39A4-91B8-4C85-A1A8-EAECE5EAEF59}">
      <dgm:prSet/>
      <dgm:spPr/>
      <dgm:t>
        <a:bodyPr/>
        <a:lstStyle/>
        <a:p>
          <a:endParaRPr lang="ru-RU"/>
        </a:p>
      </dgm:t>
    </dgm:pt>
    <dgm:pt modelId="{DF47D9DD-3138-4516-AEB8-A72A0CA2C814}" type="sibTrans" cxnId="{9E6C39A4-91B8-4C85-A1A8-EAECE5EAEF59}">
      <dgm:prSet/>
      <dgm:spPr/>
      <dgm:t>
        <a:bodyPr/>
        <a:lstStyle/>
        <a:p>
          <a:endParaRPr lang="ru-RU"/>
        </a:p>
      </dgm:t>
    </dgm:pt>
    <dgm:pt modelId="{81A6493A-929E-4299-9455-88E5BE21563F}" type="pres">
      <dgm:prSet presAssocID="{9FFD5CA9-803D-4F6C-BC63-022EA4412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9B033-622B-4891-9782-C7684D05D4F5}" type="pres">
      <dgm:prSet presAssocID="{C39B0B03-3B16-4516-AEC6-A4E52179A9C7}" presName="node" presStyleLbl="node1" presStyleIdx="0" presStyleCnt="2" custScaleX="290717" custLinFactX="-29414" custLinFactNeighborX="-100000" custLinFactNeighborY="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4835-3AF1-4D05-9C97-D3273F6B4A09}" type="pres">
      <dgm:prSet presAssocID="{F9126827-66EF-47EC-808E-749254404276}" presName="sibTrans" presStyleLbl="sibTrans2D1" presStyleIdx="0" presStyleCnt="1" custScaleX="93275" custScaleY="59630"/>
      <dgm:spPr/>
      <dgm:t>
        <a:bodyPr/>
        <a:lstStyle/>
        <a:p>
          <a:endParaRPr lang="ru-RU"/>
        </a:p>
      </dgm:t>
    </dgm:pt>
    <dgm:pt modelId="{329D8A39-E3CF-488C-AD62-719B24CC314E}" type="pres">
      <dgm:prSet presAssocID="{F9126827-66EF-47EC-808E-74925440427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78A1E24-9C73-436C-894A-580B163298E0}" type="pres">
      <dgm:prSet presAssocID="{4650CC32-D6CD-4FB7-9906-490E30DCC811}" presName="node" presStyleLbl="node1" presStyleIdx="1" presStyleCnt="2" custScaleX="307922" custLinFactX="17309" custLinFactNeighborX="100000" custLinFactNeighborY="-6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9E31C-C543-4810-8623-AE667BA2AC00}" srcId="{9FFD5CA9-803D-4F6C-BC63-022EA4412EF5}" destId="{C39B0B03-3B16-4516-AEC6-A4E52179A9C7}" srcOrd="0" destOrd="0" parTransId="{E363EA01-CDE0-4EAD-82F6-9366917B6AD1}" sibTransId="{F9126827-66EF-47EC-808E-749254404276}"/>
    <dgm:cxn modelId="{E1A87F3D-89A6-4040-ACC3-905A6847AB97}" type="presOf" srcId="{4650CC32-D6CD-4FB7-9906-490E30DCC811}" destId="{178A1E24-9C73-436C-894A-580B163298E0}" srcOrd="0" destOrd="0" presId="urn:microsoft.com/office/officeart/2005/8/layout/process5"/>
    <dgm:cxn modelId="{86B4A65F-A02F-473E-8AFF-1CC687A22E14}" type="presOf" srcId="{F9126827-66EF-47EC-808E-749254404276}" destId="{329D8A39-E3CF-488C-AD62-719B24CC314E}" srcOrd="1" destOrd="0" presId="urn:microsoft.com/office/officeart/2005/8/layout/process5"/>
    <dgm:cxn modelId="{D80EA9F8-EA93-459F-8FCB-6EDCE9713E91}" type="presOf" srcId="{9FFD5CA9-803D-4F6C-BC63-022EA4412EF5}" destId="{81A6493A-929E-4299-9455-88E5BE21563F}" srcOrd="0" destOrd="0" presId="urn:microsoft.com/office/officeart/2005/8/layout/process5"/>
    <dgm:cxn modelId="{06E9FE61-D086-43AC-B576-A807E8490BA7}" type="presOf" srcId="{C39B0B03-3B16-4516-AEC6-A4E52179A9C7}" destId="{8D29B033-622B-4891-9782-C7684D05D4F5}" srcOrd="0" destOrd="0" presId="urn:microsoft.com/office/officeart/2005/8/layout/process5"/>
    <dgm:cxn modelId="{599CCB6C-968A-4E0B-90F9-AC363705D613}" type="presOf" srcId="{F9126827-66EF-47EC-808E-749254404276}" destId="{55F54835-3AF1-4D05-9C97-D3273F6B4A09}" srcOrd="0" destOrd="0" presId="urn:microsoft.com/office/officeart/2005/8/layout/process5"/>
    <dgm:cxn modelId="{9E6C39A4-91B8-4C85-A1A8-EAECE5EAEF59}" srcId="{9FFD5CA9-803D-4F6C-BC63-022EA4412EF5}" destId="{4650CC32-D6CD-4FB7-9906-490E30DCC811}" srcOrd="1" destOrd="0" parTransId="{10034AB2-1629-4B12-88FE-3030C6099BB8}" sibTransId="{DF47D9DD-3138-4516-AEB8-A72A0CA2C814}"/>
    <dgm:cxn modelId="{99C562DF-7709-40F7-BC0F-2223D8D0E0C2}" type="presParOf" srcId="{81A6493A-929E-4299-9455-88E5BE21563F}" destId="{8D29B033-622B-4891-9782-C7684D05D4F5}" srcOrd="0" destOrd="0" presId="urn:microsoft.com/office/officeart/2005/8/layout/process5"/>
    <dgm:cxn modelId="{82FC59DD-1466-407B-9D25-893427ED8A3E}" type="presParOf" srcId="{81A6493A-929E-4299-9455-88E5BE21563F}" destId="{55F54835-3AF1-4D05-9C97-D3273F6B4A09}" srcOrd="1" destOrd="0" presId="urn:microsoft.com/office/officeart/2005/8/layout/process5"/>
    <dgm:cxn modelId="{8152F095-D49B-4049-8DB5-6A0239AF6986}" type="presParOf" srcId="{55F54835-3AF1-4D05-9C97-D3273F6B4A09}" destId="{329D8A39-E3CF-488C-AD62-719B24CC314E}" srcOrd="0" destOrd="0" presId="urn:microsoft.com/office/officeart/2005/8/layout/process5"/>
    <dgm:cxn modelId="{CB8204E2-AF3B-4C9F-882C-99E1F1C37475}" type="presParOf" srcId="{81A6493A-929E-4299-9455-88E5BE21563F}" destId="{178A1E24-9C73-436C-894A-580B163298E0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A8C93E-CCE0-43C2-975C-0C17C2B80F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7F42E62F-0585-4B23-86B7-E39CD9BCAC25}" type="pres">
      <dgm:prSet presAssocID="{A4A8C93E-CCE0-43C2-975C-0C17C2B80F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CF03DA4-EB8D-4C76-815F-C01F1C91AFBC}" type="presOf" srcId="{A4A8C93E-CCE0-43C2-975C-0C17C2B80F0D}" destId="{7F42E62F-0585-4B23-86B7-E39CD9BCAC25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B330B8F-052D-404A-9E4C-EFAD16142C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BB4B5-901B-47F1-8959-B6F6AD061370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на проведение экскурсионных мероприятий и организованных походов</a:t>
          </a:r>
          <a:endParaRPr lang="ru-RU" sz="2000" dirty="0">
            <a:latin typeface="+mj-lt"/>
          </a:endParaRPr>
        </a:p>
      </dgm:t>
    </dgm:pt>
    <dgm:pt modelId="{FBCF55ED-E4D8-42A4-B7F5-9322C89318C8}" type="parTrans" cxnId="{29950211-406D-4164-8E0C-BD35D8C82818}">
      <dgm:prSet/>
      <dgm:spPr/>
      <dgm:t>
        <a:bodyPr/>
        <a:lstStyle/>
        <a:p>
          <a:endParaRPr lang="ru-RU"/>
        </a:p>
      </dgm:t>
    </dgm:pt>
    <dgm:pt modelId="{2AED335A-53E0-4DD0-8F1F-8BBA57FD7B80}" type="sibTrans" cxnId="{29950211-406D-4164-8E0C-BD35D8C82818}">
      <dgm:prSet/>
      <dgm:spPr/>
      <dgm:t>
        <a:bodyPr/>
        <a:lstStyle/>
        <a:p>
          <a:endParaRPr lang="ru-RU"/>
        </a:p>
      </dgm:t>
    </dgm:pt>
    <dgm:pt modelId="{26CCDD90-C4C0-45C1-8DAB-A8D120C7ADCE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Санитарные правила НЕ РАСПРОСТРАНЯЮТСЯ</a:t>
          </a:r>
          <a:endParaRPr lang="ru-RU" sz="2400" dirty="0">
            <a:latin typeface="+mj-lt"/>
          </a:endParaRPr>
        </a:p>
      </dgm:t>
    </dgm:pt>
    <dgm:pt modelId="{2F154583-5F89-4ECC-B9BC-94137B68BBFC}" type="sibTrans" cxnId="{564EA7C6-DC32-409B-BC4C-83EC97BE1537}">
      <dgm:prSet/>
      <dgm:spPr/>
      <dgm:t>
        <a:bodyPr/>
        <a:lstStyle/>
        <a:p>
          <a:endParaRPr lang="ru-RU"/>
        </a:p>
      </dgm:t>
    </dgm:pt>
    <dgm:pt modelId="{44EC8530-E999-448D-A4FC-891871295C5E}" type="parTrans" cxnId="{564EA7C6-DC32-409B-BC4C-83EC97BE1537}">
      <dgm:prSet/>
      <dgm:spPr/>
      <dgm:t>
        <a:bodyPr/>
        <a:lstStyle/>
        <a:p>
          <a:endParaRPr lang="ru-RU"/>
        </a:p>
      </dgm:t>
    </dgm:pt>
    <dgm:pt modelId="{B21E7F38-5225-4A76-A83A-48F578D895F6}" type="pres">
      <dgm:prSet presAssocID="{5B330B8F-052D-404A-9E4C-EFAD16142C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F5074-DA9A-4081-9BED-37C7B82A8509}" type="pres">
      <dgm:prSet presAssocID="{26CCDD90-C4C0-45C1-8DAB-A8D120C7ADCE}" presName="parentText" presStyleLbl="node1" presStyleIdx="0" presStyleCnt="1" custLinFactNeighborX="2475" custLinFactNeighborY="-4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A113A-B975-4964-A077-2DFE96C1087E}" type="pres">
      <dgm:prSet presAssocID="{26CCDD90-C4C0-45C1-8DAB-A8D120C7ADC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50211-406D-4164-8E0C-BD35D8C82818}" srcId="{26CCDD90-C4C0-45C1-8DAB-A8D120C7ADCE}" destId="{8DCBB4B5-901B-47F1-8959-B6F6AD061370}" srcOrd="0" destOrd="0" parTransId="{FBCF55ED-E4D8-42A4-B7F5-9322C89318C8}" sibTransId="{2AED335A-53E0-4DD0-8F1F-8BBA57FD7B80}"/>
    <dgm:cxn modelId="{83CCC772-0DAC-4B03-B89F-7021CD68B224}" type="presOf" srcId="{26CCDD90-C4C0-45C1-8DAB-A8D120C7ADCE}" destId="{60EF5074-DA9A-4081-9BED-37C7B82A8509}" srcOrd="0" destOrd="0" presId="urn:microsoft.com/office/officeart/2005/8/layout/vList2"/>
    <dgm:cxn modelId="{564EA7C6-DC32-409B-BC4C-83EC97BE1537}" srcId="{5B330B8F-052D-404A-9E4C-EFAD16142C24}" destId="{26CCDD90-C4C0-45C1-8DAB-A8D120C7ADCE}" srcOrd="0" destOrd="0" parTransId="{44EC8530-E999-448D-A4FC-891871295C5E}" sibTransId="{2F154583-5F89-4ECC-B9BC-94137B68BBFC}"/>
    <dgm:cxn modelId="{68F32B57-FE49-4413-ADF9-2C94F2080601}" type="presOf" srcId="{8DCBB4B5-901B-47F1-8959-B6F6AD061370}" destId="{D80A113A-B975-4964-A077-2DFE96C1087E}" srcOrd="0" destOrd="0" presId="urn:microsoft.com/office/officeart/2005/8/layout/vList2"/>
    <dgm:cxn modelId="{6FAB2BE3-567C-4B37-938B-76C9739A4D0F}" type="presOf" srcId="{5B330B8F-052D-404A-9E4C-EFAD16142C24}" destId="{B21E7F38-5225-4A76-A83A-48F578D895F6}" srcOrd="0" destOrd="0" presId="urn:microsoft.com/office/officeart/2005/8/layout/vList2"/>
    <dgm:cxn modelId="{AF0E997E-B686-448A-BBE2-BB0B0C2D94EA}" type="presParOf" srcId="{B21E7F38-5225-4A76-A83A-48F578D895F6}" destId="{60EF5074-DA9A-4081-9BED-37C7B82A8509}" srcOrd="0" destOrd="0" presId="urn:microsoft.com/office/officeart/2005/8/layout/vList2"/>
    <dgm:cxn modelId="{48C9BE90-FBBC-4CB8-8CE8-4AA5E19940A5}" type="presParOf" srcId="{B21E7F38-5225-4A76-A83A-48F578D895F6}" destId="{D80A113A-B975-4964-A077-2DFE96C1087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56F2FCF-C3B1-452B-BC2D-AE420FAE6BA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4FB0E4-43CB-40D1-AB38-880B0051C657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При нахождении детей и молодежи на объектах более 4 часов предусмотрена обязательность организации горячего питания  - п.1.9</a:t>
          </a:r>
          <a:endParaRPr lang="ru-RU" dirty="0">
            <a:latin typeface="+mj-lt"/>
          </a:endParaRPr>
        </a:p>
      </dgm:t>
    </dgm:pt>
    <dgm:pt modelId="{A6033667-F6DE-444A-A6AA-F8944107E91E}" type="parTrans" cxnId="{456B04AD-7EAD-4E74-92FB-C259B315EE40}">
      <dgm:prSet/>
      <dgm:spPr/>
      <dgm:t>
        <a:bodyPr/>
        <a:lstStyle/>
        <a:p>
          <a:endParaRPr lang="ru-RU"/>
        </a:p>
      </dgm:t>
    </dgm:pt>
    <dgm:pt modelId="{682D24BD-790D-4773-8900-360CDF2D84CC}" type="sibTrans" cxnId="{456B04AD-7EAD-4E74-92FB-C259B315EE40}">
      <dgm:prSet/>
      <dgm:spPr/>
      <dgm:t>
        <a:bodyPr/>
        <a:lstStyle/>
        <a:p>
          <a:endParaRPr lang="ru-RU"/>
        </a:p>
      </dgm:t>
    </dgm:pt>
    <dgm:pt modelId="{8FEE3B5A-431D-4D3C-9CF8-FBD0243CA53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Питание детей и молодежи может осуществляться с привлечением сторонних организаций, юридических лиц или индивидуальных предпринимателей, осуществляющих деятельность по производству готовых блюд, кулинарных изделий и деятельность по их реализации</a:t>
          </a:r>
          <a:endParaRPr lang="ru-RU" dirty="0">
            <a:latin typeface="+mj-lt"/>
          </a:endParaRPr>
        </a:p>
      </dgm:t>
    </dgm:pt>
    <dgm:pt modelId="{A0174173-E0D2-46E0-8F9D-630C6CA06612}" type="parTrans" cxnId="{81C67FFD-29DA-4A85-AB11-E8A5C5C971B9}">
      <dgm:prSet/>
      <dgm:spPr/>
      <dgm:t>
        <a:bodyPr/>
        <a:lstStyle/>
        <a:p>
          <a:endParaRPr lang="ru-RU"/>
        </a:p>
      </dgm:t>
    </dgm:pt>
    <dgm:pt modelId="{9EABF46E-208B-4413-8BC5-2F70FCE9E776}" type="sibTrans" cxnId="{81C67FFD-29DA-4A85-AB11-E8A5C5C971B9}">
      <dgm:prSet/>
      <dgm:spPr/>
      <dgm:t>
        <a:bodyPr/>
        <a:lstStyle/>
        <a:p>
          <a:endParaRPr lang="ru-RU"/>
        </a:p>
      </dgm:t>
    </dgm:pt>
    <dgm:pt modelId="{4A1F3B42-000B-4A49-97DC-462CEAE8AC6A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Требование к обязательному наличию санитарно-эпидемиологического заключения у организаций, осуществляющих образовательную деятельность, подлежащую лицензированию, а также деятельность по организации отдыха детей и их оздоровления детей - п.1.4. остались без изменений</a:t>
          </a:r>
          <a:endParaRPr lang="ru-RU" dirty="0">
            <a:latin typeface="+mj-lt"/>
          </a:endParaRPr>
        </a:p>
      </dgm:t>
    </dgm:pt>
    <dgm:pt modelId="{18AC9E94-A697-404D-8EC2-0B42892AB588}" type="parTrans" cxnId="{8C5A41EB-0822-4040-8834-2CEC2B879CF7}">
      <dgm:prSet/>
      <dgm:spPr/>
      <dgm:t>
        <a:bodyPr/>
        <a:lstStyle/>
        <a:p>
          <a:endParaRPr lang="ru-RU"/>
        </a:p>
      </dgm:t>
    </dgm:pt>
    <dgm:pt modelId="{13D96895-23D5-4D26-B00C-AAE7B7A8AFD0}" type="sibTrans" cxnId="{8C5A41EB-0822-4040-8834-2CEC2B879CF7}">
      <dgm:prSet/>
      <dgm:spPr/>
      <dgm:t>
        <a:bodyPr/>
        <a:lstStyle/>
        <a:p>
          <a:endParaRPr lang="ru-RU"/>
        </a:p>
      </dgm:t>
    </dgm:pt>
    <dgm:pt modelId="{E0A8DD91-E29A-410B-9DBE-90FED3B6F502}" type="pres">
      <dgm:prSet presAssocID="{B56F2FCF-C3B1-452B-BC2D-AE420FAE6B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349E1EE-17F8-4237-8289-31252416A90D}" type="pres">
      <dgm:prSet presAssocID="{B56F2FCF-C3B1-452B-BC2D-AE420FAE6BAD}" presName="Name1" presStyleCnt="0"/>
      <dgm:spPr/>
    </dgm:pt>
    <dgm:pt modelId="{229305E8-5497-4FB2-8E63-059677BF5351}" type="pres">
      <dgm:prSet presAssocID="{B56F2FCF-C3B1-452B-BC2D-AE420FAE6BAD}" presName="cycle" presStyleCnt="0"/>
      <dgm:spPr/>
    </dgm:pt>
    <dgm:pt modelId="{B0BAEB6C-8F7E-4AC3-B845-2C211BDE47D9}" type="pres">
      <dgm:prSet presAssocID="{B56F2FCF-C3B1-452B-BC2D-AE420FAE6BAD}" presName="srcNode" presStyleLbl="node1" presStyleIdx="0" presStyleCnt="3"/>
      <dgm:spPr/>
    </dgm:pt>
    <dgm:pt modelId="{FFACD255-A17C-4C33-949A-018CDB0EB454}" type="pres">
      <dgm:prSet presAssocID="{B56F2FCF-C3B1-452B-BC2D-AE420FAE6BAD}" presName="conn" presStyleLbl="parChTrans1D2" presStyleIdx="0" presStyleCnt="1"/>
      <dgm:spPr/>
      <dgm:t>
        <a:bodyPr/>
        <a:lstStyle/>
        <a:p>
          <a:endParaRPr lang="ru-RU"/>
        </a:p>
      </dgm:t>
    </dgm:pt>
    <dgm:pt modelId="{BF2DD61B-A9E6-4521-80CE-7586E5140571}" type="pres">
      <dgm:prSet presAssocID="{B56F2FCF-C3B1-452B-BC2D-AE420FAE6BAD}" presName="extraNode" presStyleLbl="node1" presStyleIdx="0" presStyleCnt="3"/>
      <dgm:spPr/>
    </dgm:pt>
    <dgm:pt modelId="{66FAB444-702C-4915-BF5B-C3AC827DE3BA}" type="pres">
      <dgm:prSet presAssocID="{B56F2FCF-C3B1-452B-BC2D-AE420FAE6BAD}" presName="dstNode" presStyleLbl="node1" presStyleIdx="0" presStyleCnt="3"/>
      <dgm:spPr/>
    </dgm:pt>
    <dgm:pt modelId="{FD2691E9-E767-4E29-A3A4-BA422AB4A2FB}" type="pres">
      <dgm:prSet presAssocID="{FD4FB0E4-43CB-40D1-AB38-880B0051C65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E2B89-E2AA-435D-A1BA-B1FBA2EF654A}" type="pres">
      <dgm:prSet presAssocID="{FD4FB0E4-43CB-40D1-AB38-880B0051C657}" presName="accent_1" presStyleCnt="0"/>
      <dgm:spPr/>
    </dgm:pt>
    <dgm:pt modelId="{ED32F5DB-D6B0-45D6-B1FF-8D0AC71A4CA7}" type="pres">
      <dgm:prSet presAssocID="{FD4FB0E4-43CB-40D1-AB38-880B0051C657}" presName="accentRepeatNode" presStyleLbl="solidFgAcc1" presStyleIdx="0" presStyleCnt="3"/>
      <dgm:spPr/>
    </dgm:pt>
    <dgm:pt modelId="{25E17D58-3F3A-48CC-A2B3-B03960629A4E}" type="pres">
      <dgm:prSet presAssocID="{8FEE3B5A-431D-4D3C-9CF8-FBD0243CA53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EBBA5-3830-4D95-927D-5B8741C42AB3}" type="pres">
      <dgm:prSet presAssocID="{8FEE3B5A-431D-4D3C-9CF8-FBD0243CA533}" presName="accent_2" presStyleCnt="0"/>
      <dgm:spPr/>
    </dgm:pt>
    <dgm:pt modelId="{810393D7-F6BB-4C02-924A-CE4D0CFA12D1}" type="pres">
      <dgm:prSet presAssocID="{8FEE3B5A-431D-4D3C-9CF8-FBD0243CA533}" presName="accentRepeatNode" presStyleLbl="solidFgAcc1" presStyleIdx="1" presStyleCnt="3"/>
      <dgm:spPr/>
    </dgm:pt>
    <dgm:pt modelId="{4C257614-76E3-41D4-8B01-26599B318852}" type="pres">
      <dgm:prSet presAssocID="{4A1F3B42-000B-4A49-97DC-462CEAE8AC6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07B28-4238-4471-A1E7-E9CAD77F5E6E}" type="pres">
      <dgm:prSet presAssocID="{4A1F3B42-000B-4A49-97DC-462CEAE8AC6A}" presName="accent_3" presStyleCnt="0"/>
      <dgm:spPr/>
    </dgm:pt>
    <dgm:pt modelId="{F21F5A06-81BF-4C73-8EBF-AFB4D073AEEA}" type="pres">
      <dgm:prSet presAssocID="{4A1F3B42-000B-4A49-97DC-462CEAE8AC6A}" presName="accentRepeatNode" presStyleLbl="solidFgAcc1" presStyleIdx="2" presStyleCnt="3"/>
      <dgm:spPr/>
    </dgm:pt>
  </dgm:ptLst>
  <dgm:cxnLst>
    <dgm:cxn modelId="{39D1899D-E490-46A8-91AE-19CDC1E7078F}" type="presOf" srcId="{8FEE3B5A-431D-4D3C-9CF8-FBD0243CA533}" destId="{25E17D58-3F3A-48CC-A2B3-B03960629A4E}" srcOrd="0" destOrd="0" presId="urn:microsoft.com/office/officeart/2008/layout/VerticalCurvedList"/>
    <dgm:cxn modelId="{FD67E73A-108D-4E41-979C-07888D4BE7FF}" type="presOf" srcId="{4A1F3B42-000B-4A49-97DC-462CEAE8AC6A}" destId="{4C257614-76E3-41D4-8B01-26599B318852}" srcOrd="0" destOrd="0" presId="urn:microsoft.com/office/officeart/2008/layout/VerticalCurvedList"/>
    <dgm:cxn modelId="{4F0B5D5E-4421-45D2-9584-64C7164F437A}" type="presOf" srcId="{B56F2FCF-C3B1-452B-BC2D-AE420FAE6BAD}" destId="{E0A8DD91-E29A-410B-9DBE-90FED3B6F502}" srcOrd="0" destOrd="0" presId="urn:microsoft.com/office/officeart/2008/layout/VerticalCurvedList"/>
    <dgm:cxn modelId="{8996E3E3-9907-4177-9068-10CB725DCA8C}" type="presOf" srcId="{682D24BD-790D-4773-8900-360CDF2D84CC}" destId="{FFACD255-A17C-4C33-949A-018CDB0EB454}" srcOrd="0" destOrd="0" presId="urn:microsoft.com/office/officeart/2008/layout/VerticalCurvedList"/>
    <dgm:cxn modelId="{81C67FFD-29DA-4A85-AB11-E8A5C5C971B9}" srcId="{B56F2FCF-C3B1-452B-BC2D-AE420FAE6BAD}" destId="{8FEE3B5A-431D-4D3C-9CF8-FBD0243CA533}" srcOrd="1" destOrd="0" parTransId="{A0174173-E0D2-46E0-8F9D-630C6CA06612}" sibTransId="{9EABF46E-208B-4413-8BC5-2F70FCE9E776}"/>
    <dgm:cxn modelId="{078C414C-E70E-4CD7-955D-785EA562C3AC}" type="presOf" srcId="{FD4FB0E4-43CB-40D1-AB38-880B0051C657}" destId="{FD2691E9-E767-4E29-A3A4-BA422AB4A2FB}" srcOrd="0" destOrd="0" presId="urn:microsoft.com/office/officeart/2008/layout/VerticalCurvedList"/>
    <dgm:cxn modelId="{8C5A41EB-0822-4040-8834-2CEC2B879CF7}" srcId="{B56F2FCF-C3B1-452B-BC2D-AE420FAE6BAD}" destId="{4A1F3B42-000B-4A49-97DC-462CEAE8AC6A}" srcOrd="2" destOrd="0" parTransId="{18AC9E94-A697-404D-8EC2-0B42892AB588}" sibTransId="{13D96895-23D5-4D26-B00C-AAE7B7A8AFD0}"/>
    <dgm:cxn modelId="{456B04AD-7EAD-4E74-92FB-C259B315EE40}" srcId="{B56F2FCF-C3B1-452B-BC2D-AE420FAE6BAD}" destId="{FD4FB0E4-43CB-40D1-AB38-880B0051C657}" srcOrd="0" destOrd="0" parTransId="{A6033667-F6DE-444A-A6AA-F8944107E91E}" sibTransId="{682D24BD-790D-4773-8900-360CDF2D84CC}"/>
    <dgm:cxn modelId="{DB0DBCDF-BAE1-46E4-8B6D-330FE6CA219B}" type="presParOf" srcId="{E0A8DD91-E29A-410B-9DBE-90FED3B6F502}" destId="{7349E1EE-17F8-4237-8289-31252416A90D}" srcOrd="0" destOrd="0" presId="urn:microsoft.com/office/officeart/2008/layout/VerticalCurvedList"/>
    <dgm:cxn modelId="{4AFDC7B9-E462-4407-98F5-1E7E39B88574}" type="presParOf" srcId="{7349E1EE-17F8-4237-8289-31252416A90D}" destId="{229305E8-5497-4FB2-8E63-059677BF5351}" srcOrd="0" destOrd="0" presId="urn:microsoft.com/office/officeart/2008/layout/VerticalCurvedList"/>
    <dgm:cxn modelId="{6ECEF2C6-6285-4333-9898-55ADCB786367}" type="presParOf" srcId="{229305E8-5497-4FB2-8E63-059677BF5351}" destId="{B0BAEB6C-8F7E-4AC3-B845-2C211BDE47D9}" srcOrd="0" destOrd="0" presId="urn:microsoft.com/office/officeart/2008/layout/VerticalCurvedList"/>
    <dgm:cxn modelId="{9FB9E8E9-B0F2-43D1-B6A9-3E9AF6C89903}" type="presParOf" srcId="{229305E8-5497-4FB2-8E63-059677BF5351}" destId="{FFACD255-A17C-4C33-949A-018CDB0EB454}" srcOrd="1" destOrd="0" presId="urn:microsoft.com/office/officeart/2008/layout/VerticalCurvedList"/>
    <dgm:cxn modelId="{EF324C4E-4669-4613-BAA8-9878378D3101}" type="presParOf" srcId="{229305E8-5497-4FB2-8E63-059677BF5351}" destId="{BF2DD61B-A9E6-4521-80CE-7586E5140571}" srcOrd="2" destOrd="0" presId="urn:microsoft.com/office/officeart/2008/layout/VerticalCurvedList"/>
    <dgm:cxn modelId="{247D35DB-4B34-4C95-9D68-391947D20F51}" type="presParOf" srcId="{229305E8-5497-4FB2-8E63-059677BF5351}" destId="{66FAB444-702C-4915-BF5B-C3AC827DE3BA}" srcOrd="3" destOrd="0" presId="urn:microsoft.com/office/officeart/2008/layout/VerticalCurvedList"/>
    <dgm:cxn modelId="{FF390F8B-BBF8-4D54-9717-5F0A664FCC81}" type="presParOf" srcId="{7349E1EE-17F8-4237-8289-31252416A90D}" destId="{FD2691E9-E767-4E29-A3A4-BA422AB4A2FB}" srcOrd="1" destOrd="0" presId="urn:microsoft.com/office/officeart/2008/layout/VerticalCurvedList"/>
    <dgm:cxn modelId="{6354B02C-958C-4B02-9AB6-6670EDBFCBA7}" type="presParOf" srcId="{7349E1EE-17F8-4237-8289-31252416A90D}" destId="{9C9E2B89-E2AA-435D-A1BA-B1FBA2EF654A}" srcOrd="2" destOrd="0" presId="urn:microsoft.com/office/officeart/2008/layout/VerticalCurvedList"/>
    <dgm:cxn modelId="{83930344-A2C6-42DF-97BF-FB91FE343BD4}" type="presParOf" srcId="{9C9E2B89-E2AA-435D-A1BA-B1FBA2EF654A}" destId="{ED32F5DB-D6B0-45D6-B1FF-8D0AC71A4CA7}" srcOrd="0" destOrd="0" presId="urn:microsoft.com/office/officeart/2008/layout/VerticalCurvedList"/>
    <dgm:cxn modelId="{73AA9F3C-00CE-4F21-8EE1-42A9CC1875BC}" type="presParOf" srcId="{7349E1EE-17F8-4237-8289-31252416A90D}" destId="{25E17D58-3F3A-48CC-A2B3-B03960629A4E}" srcOrd="3" destOrd="0" presId="urn:microsoft.com/office/officeart/2008/layout/VerticalCurvedList"/>
    <dgm:cxn modelId="{EBAA36CE-3103-4E4B-B910-A37D476CA1A9}" type="presParOf" srcId="{7349E1EE-17F8-4237-8289-31252416A90D}" destId="{E14EBBA5-3830-4D95-927D-5B8741C42AB3}" srcOrd="4" destOrd="0" presId="urn:microsoft.com/office/officeart/2008/layout/VerticalCurvedList"/>
    <dgm:cxn modelId="{C15F8A18-36A9-4478-8724-9FE025BEACD9}" type="presParOf" srcId="{E14EBBA5-3830-4D95-927D-5B8741C42AB3}" destId="{810393D7-F6BB-4C02-924A-CE4D0CFA12D1}" srcOrd="0" destOrd="0" presId="urn:microsoft.com/office/officeart/2008/layout/VerticalCurvedList"/>
    <dgm:cxn modelId="{235772E4-713E-462B-B7AC-05E134BBD9BA}" type="presParOf" srcId="{7349E1EE-17F8-4237-8289-31252416A90D}" destId="{4C257614-76E3-41D4-8B01-26599B318852}" srcOrd="5" destOrd="0" presId="urn:microsoft.com/office/officeart/2008/layout/VerticalCurvedList"/>
    <dgm:cxn modelId="{98A12460-2E3D-46AA-A71C-22B5FA31B298}" type="presParOf" srcId="{7349E1EE-17F8-4237-8289-31252416A90D}" destId="{43407B28-4238-4471-A1E7-E9CAD77F5E6E}" srcOrd="6" destOrd="0" presId="urn:microsoft.com/office/officeart/2008/layout/VerticalCurvedList"/>
    <dgm:cxn modelId="{F13106C0-2300-4C49-86A7-0FDA417E95CD}" type="presParOf" srcId="{43407B28-4238-4471-A1E7-E9CAD77F5E6E}" destId="{F21F5A06-81BF-4C73-8EBF-AFB4D073AE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Для хозяйствующих субъектов, не имеющих централизованной системы водоснабжения и водоотведения, введено требование обязательного оборудования автономных систем холодного и горячего водоснабжения и водоотведения, со спуском сточных вод в локальные очистные сооружения - п.2.6.1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При отсутствии горячего централизованного водоснабжения обязательность установки водонагревателей - п.2.6.1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Формы организации питьевого режима, дополнены правом использования кипяченой воды  - п.2.6.6</a:t>
          </a:r>
          <a:endParaRPr lang="ru-RU" sz="18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Введено обязательное для всех помещений, предназначенных для пребывания детей и </a:t>
          </a:r>
          <a:r>
            <a:rPr lang="ru-RU" sz="1800" dirty="0" smtClean="0">
              <a:latin typeface="+mj-lt"/>
            </a:rPr>
            <a:t>молодежи, </a:t>
          </a:r>
          <a:r>
            <a:rPr lang="ru-RU" sz="1800" dirty="0" smtClean="0">
              <a:latin typeface="+mj-lt"/>
            </a:rPr>
            <a:t>требование к осуществлению контроля за температурой воздуха - п.2.7.3</a:t>
          </a:r>
          <a:endParaRPr lang="ru-RU" sz="18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4" custScaleX="138270" custScaleY="260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4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4" custScaleX="140284" custScaleY="1863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4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4" custScaleX="141463" custScaleY="161269" custLinFactNeighborX="-1304" custLinFactNeighborY="-1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4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4" custScaleX="142857" custScaleY="188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Допускается  возможность использования светодиодных ламп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Регламентированы возможные спектры </a:t>
          </a:r>
          <a:r>
            <a:rPr lang="ru-RU" sz="1800" dirty="0" err="1" smtClean="0">
              <a:latin typeface="+mj-lt"/>
            </a:rPr>
            <a:t>цветоизлучения</a:t>
          </a:r>
          <a:r>
            <a:rPr lang="ru-RU" sz="1800" dirty="0" smtClean="0">
              <a:latin typeface="+mj-lt"/>
            </a:rPr>
            <a:t> (белый, тепло-белый, естественно-белый)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Введен запрет на использование в одном помещении разных типов ламп, а также лампы с разным </a:t>
          </a:r>
          <a:r>
            <a:rPr lang="ru-RU" sz="1800" dirty="0" err="1" smtClean="0">
              <a:latin typeface="+mj-lt"/>
            </a:rPr>
            <a:t>цветоизлучением</a:t>
          </a:r>
          <a:r>
            <a:rPr lang="ru-RU" sz="1800" dirty="0" smtClean="0">
              <a:latin typeface="+mj-lt"/>
            </a:rPr>
            <a:t>  - п.2.8.5</a:t>
          </a:r>
          <a:endParaRPr lang="ru-RU" sz="18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4D0604D9-7C0B-4ED9-9BA7-FEAB2F8DDDA7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Обязательно предусмотрено оборудование всех помещений емкостями для сбора мусора и своевременному удалению мусора  - п. 2.11.1</a:t>
          </a:r>
          <a:endParaRPr lang="ru-RU" sz="1800" dirty="0">
            <a:latin typeface="+mj-lt"/>
          </a:endParaRPr>
        </a:p>
      </dgm:t>
    </dgm:pt>
    <dgm:pt modelId="{28DDAFFD-FB7E-49F0-A3C5-75B384BEE0A3}" type="parTrans" cxnId="{8C53FEC8-B76E-46B1-9424-8A4F50B4FA9E}">
      <dgm:prSet/>
      <dgm:spPr/>
      <dgm:t>
        <a:bodyPr/>
        <a:lstStyle/>
        <a:p>
          <a:endParaRPr lang="ru-RU"/>
        </a:p>
      </dgm:t>
    </dgm:pt>
    <dgm:pt modelId="{422324C9-9342-487E-953D-51374035F9F3}" type="sibTrans" cxnId="{8C53FEC8-B76E-46B1-9424-8A4F50B4FA9E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Потолки не должны иметь следов протеканий и признаков поражений грибком - п.2.5.3</a:t>
          </a:r>
          <a:endParaRPr lang="ru-RU" sz="18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5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5" custScaleX="142857" custScaleY="1324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5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5" custScaleX="142857" custScaleY="1323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5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5">
        <dgm:presLayoutVars>
          <dgm:bulletEnabled val="1"/>
        </dgm:presLayoutVars>
      </dgm:prSet>
      <dgm:spPr/>
    </dgm:pt>
    <dgm:pt modelId="{489A0D64-C597-4031-98D6-886E52CF22EA}" type="pres">
      <dgm:prSet presAssocID="{F2920066-B181-4A13-927C-79C17369F078}" presName="spaceBetweenRectangles" presStyleCnt="0"/>
      <dgm:spPr/>
    </dgm:pt>
    <dgm:pt modelId="{A58E37F8-0AC2-414A-9405-3E89E6BBD873}" type="pres">
      <dgm:prSet presAssocID="{4D0604D9-7C0B-4ED9-9BA7-FEAB2F8DDDA7}" presName="parentLin" presStyleCnt="0"/>
      <dgm:spPr/>
    </dgm:pt>
    <dgm:pt modelId="{400093A3-6496-40D5-B797-5555B498828A}" type="pres">
      <dgm:prSet presAssocID="{4D0604D9-7C0B-4ED9-9BA7-FEAB2F8DDDA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CD1B989-2A7E-46A4-AA1D-FA9C1BD69CB1}" type="pres">
      <dgm:prSet presAssocID="{4D0604D9-7C0B-4ED9-9BA7-FEAB2F8DDDA7}" presName="parentText" presStyleLbl="node1" presStyleIdx="4" presStyleCnt="5" custScaleX="142857" custScaleY="210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105-BE3B-495F-9ABB-C8C552A31242}" type="pres">
      <dgm:prSet presAssocID="{4D0604D9-7C0B-4ED9-9BA7-FEAB2F8DDDA7}" presName="negativeSpace" presStyleCnt="0"/>
      <dgm:spPr/>
    </dgm:pt>
    <dgm:pt modelId="{654D05DE-20C2-4EAC-AC84-57236B671ECE}" type="pres">
      <dgm:prSet presAssocID="{4D0604D9-7C0B-4ED9-9BA7-FEAB2F8DDDA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8C53FEC8-B76E-46B1-9424-8A4F50B4FA9E}" srcId="{A9EDEEF3-03B2-46A1-8E9C-BEC59375D4A1}" destId="{4D0604D9-7C0B-4ED9-9BA7-FEAB2F8DDDA7}" srcOrd="4" destOrd="0" parTransId="{28DDAFFD-FB7E-49F0-A3C5-75B384BEE0A3}" sibTransId="{422324C9-9342-487E-953D-51374035F9F3}"/>
    <dgm:cxn modelId="{485CE65B-ACF6-4994-9B2D-31D0EA86FCB5}" type="presOf" srcId="{4D0604D9-7C0B-4ED9-9BA7-FEAB2F8DDDA7}" destId="{400093A3-6496-40D5-B797-5555B498828A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D01527B6-1B8D-421E-A247-130D55BF5526}" type="presOf" srcId="{4D0604D9-7C0B-4ED9-9BA7-FEAB2F8DDDA7}" destId="{ACD1B989-2A7E-46A4-AA1D-FA9C1BD69CB1}" srcOrd="1" destOrd="0" presId="urn:microsoft.com/office/officeart/2005/8/layout/list1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  <dgm:cxn modelId="{C5B6F363-3EB2-49F8-BF84-5618DAF2025E}" type="presParOf" srcId="{3C6DAAC5-8517-4EAB-98C4-7AF46ADA612C}" destId="{489A0D64-C597-4031-98D6-886E52CF22EA}" srcOrd="15" destOrd="0" presId="urn:microsoft.com/office/officeart/2005/8/layout/list1"/>
    <dgm:cxn modelId="{1C0FF0B2-319E-496A-91CA-F62690A925DE}" type="presParOf" srcId="{3C6DAAC5-8517-4EAB-98C4-7AF46ADA612C}" destId="{A58E37F8-0AC2-414A-9405-3E89E6BBD873}" srcOrd="16" destOrd="0" presId="urn:microsoft.com/office/officeart/2005/8/layout/list1"/>
    <dgm:cxn modelId="{AF12540C-A2A6-44AC-9787-44C2BE8EEE22}" type="presParOf" srcId="{A58E37F8-0AC2-414A-9405-3E89E6BBD873}" destId="{400093A3-6496-40D5-B797-5555B498828A}" srcOrd="0" destOrd="0" presId="urn:microsoft.com/office/officeart/2005/8/layout/list1"/>
    <dgm:cxn modelId="{66459114-AD3E-4892-A32B-A816E7B1241C}" type="presParOf" srcId="{A58E37F8-0AC2-414A-9405-3E89E6BBD873}" destId="{ACD1B989-2A7E-46A4-AA1D-FA9C1BD69CB1}" srcOrd="1" destOrd="0" presId="urn:microsoft.com/office/officeart/2005/8/layout/list1"/>
    <dgm:cxn modelId="{23DF6EA2-0890-4945-B39D-11533AFEE2A0}" type="presParOf" srcId="{3C6DAAC5-8517-4EAB-98C4-7AF46ADA612C}" destId="{B5000105-BE3B-495F-9ABB-C8C552A31242}" srcOrd="17" destOrd="0" presId="urn:microsoft.com/office/officeart/2005/8/layout/list1"/>
    <dgm:cxn modelId="{258A960D-3F81-44A5-8F02-CF3509E1EFF0}" type="presParOf" srcId="{3C6DAAC5-8517-4EAB-98C4-7AF46ADA612C}" destId="{654D05DE-20C2-4EAC-AC84-57236B671EC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4CB6DCB-8617-4FD0-8513-8108635A3BE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D8DD7E6-BF6D-4CAA-8017-A8F0ACDAA38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Для </a:t>
          </a:r>
          <a:r>
            <a:rPr lang="ru-RU" dirty="0" smtClean="0">
              <a:latin typeface="+mj-lt"/>
            </a:rPr>
            <a:t>всех типов организаций </a:t>
          </a:r>
          <a:r>
            <a:rPr lang="ru-RU" dirty="0" smtClean="0">
              <a:latin typeface="+mj-lt"/>
            </a:rPr>
            <a:t>введена возможность использования</a:t>
          </a:r>
          <a:endParaRPr lang="ru-RU" dirty="0">
            <a:latin typeface="+mj-lt"/>
          </a:endParaRPr>
        </a:p>
      </dgm:t>
    </dgm:pt>
    <dgm:pt modelId="{B76370E4-2A5E-4868-8AF7-A2578CFDE8AD}" type="parTrans" cxnId="{7B7CDFA2-B568-462B-B379-803D947EEB69}">
      <dgm:prSet/>
      <dgm:spPr/>
      <dgm:t>
        <a:bodyPr/>
        <a:lstStyle/>
        <a:p>
          <a:endParaRPr lang="ru-RU"/>
        </a:p>
      </dgm:t>
    </dgm:pt>
    <dgm:pt modelId="{A7D13FA6-3059-486E-8970-8867AC68A681}" type="sibTrans" cxnId="{7B7CDFA2-B568-462B-B379-803D947EEB69}">
      <dgm:prSet/>
      <dgm:spPr/>
      <dgm:t>
        <a:bodyPr/>
        <a:lstStyle/>
        <a:p>
          <a:endParaRPr lang="ru-RU"/>
        </a:p>
      </dgm:t>
    </dgm:pt>
    <dgm:pt modelId="{08DF18F2-ACDA-4774-9390-A7DCA5C13C7E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декоративных </a:t>
          </a:r>
          <a:r>
            <a:rPr lang="ru-RU" dirty="0" smtClean="0">
              <a:latin typeface="+mj-lt"/>
            </a:rPr>
            <a:t>элементов с яркой цветовой палитрой</a:t>
          </a:r>
          <a:endParaRPr lang="ru-RU" dirty="0">
            <a:latin typeface="+mj-lt"/>
          </a:endParaRPr>
        </a:p>
      </dgm:t>
    </dgm:pt>
    <dgm:pt modelId="{415EC0F0-733B-40D9-9C5F-26DCDB7E12E9}" type="parTrans" cxnId="{96660FAD-CF45-43E6-B35B-B03265DC853F}">
      <dgm:prSet/>
      <dgm:spPr/>
      <dgm:t>
        <a:bodyPr/>
        <a:lstStyle/>
        <a:p>
          <a:endParaRPr lang="ru-RU"/>
        </a:p>
      </dgm:t>
    </dgm:pt>
    <dgm:pt modelId="{C72A868B-F81F-4AEA-8FB3-B7CD344B81B8}" type="sibTrans" cxnId="{96660FAD-CF45-43E6-B35B-B03265DC853F}">
      <dgm:prSet/>
      <dgm:spPr/>
      <dgm:t>
        <a:bodyPr/>
        <a:lstStyle/>
        <a:p>
          <a:endParaRPr lang="ru-RU"/>
        </a:p>
      </dgm:t>
    </dgm:pt>
    <dgm:pt modelId="{09D2A619-8BDA-46FB-9173-2D4ACE5D9BD0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если их площадь не превышает 25% от общей площади поверхности стен помещения - п.2.8.8</a:t>
          </a:r>
          <a:endParaRPr lang="ru-RU" dirty="0">
            <a:latin typeface="+mj-lt"/>
          </a:endParaRPr>
        </a:p>
      </dgm:t>
    </dgm:pt>
    <dgm:pt modelId="{095EB356-001A-416E-AA52-5CD71E7DFAE5}" type="parTrans" cxnId="{03D7113A-3FAD-4DC6-A5B7-361E92834233}">
      <dgm:prSet/>
      <dgm:spPr/>
      <dgm:t>
        <a:bodyPr/>
        <a:lstStyle/>
        <a:p>
          <a:endParaRPr lang="ru-RU"/>
        </a:p>
      </dgm:t>
    </dgm:pt>
    <dgm:pt modelId="{FD28F279-C901-48CB-910D-780D0F2B94F7}" type="sibTrans" cxnId="{03D7113A-3FAD-4DC6-A5B7-361E92834233}">
      <dgm:prSet/>
      <dgm:spPr/>
      <dgm:t>
        <a:bodyPr/>
        <a:lstStyle/>
        <a:p>
          <a:endParaRPr lang="ru-RU"/>
        </a:p>
      </dgm:t>
    </dgm:pt>
    <dgm:pt modelId="{380991EB-6687-4F25-A987-0E97B37604F4}" type="pres">
      <dgm:prSet presAssocID="{84CB6DCB-8617-4FD0-8513-8108635A3BE4}" presName="compositeShape" presStyleCnt="0">
        <dgm:presLayoutVars>
          <dgm:dir/>
          <dgm:resizeHandles/>
        </dgm:presLayoutVars>
      </dgm:prSet>
      <dgm:spPr/>
    </dgm:pt>
    <dgm:pt modelId="{79AC0E39-CE3D-46A3-BE8A-43129A65637B}" type="pres">
      <dgm:prSet presAssocID="{84CB6DCB-8617-4FD0-8513-8108635A3BE4}" presName="pyramid" presStyleLbl="node1" presStyleIdx="0" presStyleCnt="1"/>
      <dgm:spPr/>
    </dgm:pt>
    <dgm:pt modelId="{CCE95F0B-771E-4EE0-98F6-69F6DB72AA77}" type="pres">
      <dgm:prSet presAssocID="{84CB6DCB-8617-4FD0-8513-8108635A3BE4}" presName="theList" presStyleCnt="0"/>
      <dgm:spPr/>
    </dgm:pt>
    <dgm:pt modelId="{7D84C106-2541-49DC-BA78-F576198D52BF}" type="pres">
      <dgm:prSet presAssocID="{4D8DD7E6-BF6D-4CAA-8017-A8F0ACDAA383}" presName="aNode" presStyleLbl="fgAcc1" presStyleIdx="0" presStyleCnt="3" custScaleX="23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5E101-41BF-468D-8AD6-443B2F14B7A2}" type="pres">
      <dgm:prSet presAssocID="{4D8DD7E6-BF6D-4CAA-8017-A8F0ACDAA383}" presName="aSpace" presStyleCnt="0"/>
      <dgm:spPr/>
    </dgm:pt>
    <dgm:pt modelId="{B4BAB2FE-3134-4793-9B28-AD45814CE603}" type="pres">
      <dgm:prSet presAssocID="{08DF18F2-ACDA-4774-9390-A7DCA5C13C7E}" presName="aNode" presStyleLbl="fgAcc1" presStyleIdx="1" presStyleCnt="3" custScaleX="232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67FF1-D8F9-4459-9234-01EAFDEE7597}" type="pres">
      <dgm:prSet presAssocID="{08DF18F2-ACDA-4774-9390-A7DCA5C13C7E}" presName="aSpace" presStyleCnt="0"/>
      <dgm:spPr/>
    </dgm:pt>
    <dgm:pt modelId="{1C0E84DE-DC51-489B-86D4-3D65180394FA}" type="pres">
      <dgm:prSet presAssocID="{09D2A619-8BDA-46FB-9173-2D4ACE5D9BD0}" presName="aNode" presStyleLbl="fgAcc1" presStyleIdx="2" presStyleCnt="3" custScaleX="234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C3D29-950C-4331-BB24-C7AD66143526}" type="pres">
      <dgm:prSet presAssocID="{09D2A619-8BDA-46FB-9173-2D4ACE5D9BD0}" presName="aSpace" presStyleCnt="0"/>
      <dgm:spPr/>
    </dgm:pt>
  </dgm:ptLst>
  <dgm:cxnLst>
    <dgm:cxn modelId="{03D7113A-3FAD-4DC6-A5B7-361E92834233}" srcId="{84CB6DCB-8617-4FD0-8513-8108635A3BE4}" destId="{09D2A619-8BDA-46FB-9173-2D4ACE5D9BD0}" srcOrd="2" destOrd="0" parTransId="{095EB356-001A-416E-AA52-5CD71E7DFAE5}" sibTransId="{FD28F279-C901-48CB-910D-780D0F2B94F7}"/>
    <dgm:cxn modelId="{9D8B57DA-87CA-48E4-9A9A-987C1B18100C}" type="presOf" srcId="{08DF18F2-ACDA-4774-9390-A7DCA5C13C7E}" destId="{B4BAB2FE-3134-4793-9B28-AD45814CE603}" srcOrd="0" destOrd="0" presId="urn:microsoft.com/office/officeart/2005/8/layout/pyramid2"/>
    <dgm:cxn modelId="{D22D834B-F847-4FA0-B739-FBFF9B079984}" type="presOf" srcId="{09D2A619-8BDA-46FB-9173-2D4ACE5D9BD0}" destId="{1C0E84DE-DC51-489B-86D4-3D65180394FA}" srcOrd="0" destOrd="0" presId="urn:microsoft.com/office/officeart/2005/8/layout/pyramid2"/>
    <dgm:cxn modelId="{D4FE3D75-34BE-4D63-9094-1D9A73E2C7A4}" type="presOf" srcId="{4D8DD7E6-BF6D-4CAA-8017-A8F0ACDAA383}" destId="{7D84C106-2541-49DC-BA78-F576198D52BF}" srcOrd="0" destOrd="0" presId="urn:microsoft.com/office/officeart/2005/8/layout/pyramid2"/>
    <dgm:cxn modelId="{96660FAD-CF45-43E6-B35B-B03265DC853F}" srcId="{84CB6DCB-8617-4FD0-8513-8108635A3BE4}" destId="{08DF18F2-ACDA-4774-9390-A7DCA5C13C7E}" srcOrd="1" destOrd="0" parTransId="{415EC0F0-733B-40D9-9C5F-26DCDB7E12E9}" sibTransId="{C72A868B-F81F-4AEA-8FB3-B7CD344B81B8}"/>
    <dgm:cxn modelId="{D1BCE624-0F8F-4D76-9589-D51D08688EBF}" type="presOf" srcId="{84CB6DCB-8617-4FD0-8513-8108635A3BE4}" destId="{380991EB-6687-4F25-A987-0E97B37604F4}" srcOrd="0" destOrd="0" presId="urn:microsoft.com/office/officeart/2005/8/layout/pyramid2"/>
    <dgm:cxn modelId="{7B7CDFA2-B568-462B-B379-803D947EEB69}" srcId="{84CB6DCB-8617-4FD0-8513-8108635A3BE4}" destId="{4D8DD7E6-BF6D-4CAA-8017-A8F0ACDAA383}" srcOrd="0" destOrd="0" parTransId="{B76370E4-2A5E-4868-8AF7-A2578CFDE8AD}" sibTransId="{A7D13FA6-3059-486E-8970-8867AC68A681}"/>
    <dgm:cxn modelId="{D9FEC2A8-9ED0-4DD8-9404-0EA9B6A7F22F}" type="presParOf" srcId="{380991EB-6687-4F25-A987-0E97B37604F4}" destId="{79AC0E39-CE3D-46A3-BE8A-43129A65637B}" srcOrd="0" destOrd="0" presId="urn:microsoft.com/office/officeart/2005/8/layout/pyramid2"/>
    <dgm:cxn modelId="{8E24DCEE-FF4D-447D-BC3B-628832759A56}" type="presParOf" srcId="{380991EB-6687-4F25-A987-0E97B37604F4}" destId="{CCE95F0B-771E-4EE0-98F6-69F6DB72AA77}" srcOrd="1" destOrd="0" presId="urn:microsoft.com/office/officeart/2005/8/layout/pyramid2"/>
    <dgm:cxn modelId="{8743FF36-3105-4417-A63F-491FEDC82695}" type="presParOf" srcId="{CCE95F0B-771E-4EE0-98F6-69F6DB72AA77}" destId="{7D84C106-2541-49DC-BA78-F576198D52BF}" srcOrd="0" destOrd="0" presId="urn:microsoft.com/office/officeart/2005/8/layout/pyramid2"/>
    <dgm:cxn modelId="{A1C465D0-6080-4C39-B9CD-E35DF839646A}" type="presParOf" srcId="{CCE95F0B-771E-4EE0-98F6-69F6DB72AA77}" destId="{CF85E101-41BF-468D-8AD6-443B2F14B7A2}" srcOrd="1" destOrd="0" presId="urn:microsoft.com/office/officeart/2005/8/layout/pyramid2"/>
    <dgm:cxn modelId="{B8AA76BA-DCC7-4C9A-81BD-AE12654D281E}" type="presParOf" srcId="{CCE95F0B-771E-4EE0-98F6-69F6DB72AA77}" destId="{B4BAB2FE-3134-4793-9B28-AD45814CE603}" srcOrd="2" destOrd="0" presId="urn:microsoft.com/office/officeart/2005/8/layout/pyramid2"/>
    <dgm:cxn modelId="{22A3FF4F-77F2-4D8E-8AE0-C3A721C3DECB}" type="presParOf" srcId="{CCE95F0B-771E-4EE0-98F6-69F6DB72AA77}" destId="{80B67FF1-D8F9-4459-9234-01EAFDEE7597}" srcOrd="3" destOrd="0" presId="urn:microsoft.com/office/officeart/2005/8/layout/pyramid2"/>
    <dgm:cxn modelId="{417158FD-262E-47E2-8BB1-4EF0B04833B4}" type="presParOf" srcId="{CCE95F0B-771E-4EE0-98F6-69F6DB72AA77}" destId="{1C0E84DE-DC51-489B-86D4-3D65180394FA}" srcOrd="4" destOrd="0" presId="urn:microsoft.com/office/officeart/2005/8/layout/pyramid2"/>
    <dgm:cxn modelId="{3A1C1CB0-0973-4DCF-9738-E3C7A03682BA}" type="presParOf" srcId="{CCE95F0B-771E-4EE0-98F6-69F6DB72AA77}" destId="{CAAC3D29-950C-4331-BB24-C7AD6614352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к обязательному распределению детей в группы для занятий физической культурой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документированию и контролю за организацией физического воспитания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к проведению мероприятий по физической культуре с учетом пола, возраста и состояния здоровья</a:t>
          </a:r>
          <a:endParaRPr lang="ru-RU" sz="16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4D0604D9-7C0B-4ED9-9BA7-FEAB2F8DDDA7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обязательности работы по формированию здорового образа жизни</a:t>
          </a:r>
          <a:endParaRPr lang="ru-RU" sz="1800" dirty="0">
            <a:latin typeface="+mj-lt"/>
          </a:endParaRPr>
        </a:p>
      </dgm:t>
    </dgm:pt>
    <dgm:pt modelId="{28DDAFFD-FB7E-49F0-A3C5-75B384BEE0A3}" type="parTrans" cxnId="{8C53FEC8-B76E-46B1-9424-8A4F50B4FA9E}">
      <dgm:prSet/>
      <dgm:spPr/>
      <dgm:t>
        <a:bodyPr/>
        <a:lstStyle/>
        <a:p>
          <a:endParaRPr lang="ru-RU"/>
        </a:p>
      </dgm:t>
    </dgm:pt>
    <dgm:pt modelId="{422324C9-9342-487E-953D-51374035F9F3}" type="sibTrans" cxnId="{8C53FEC8-B76E-46B1-9424-8A4F50B4FA9E}">
      <dgm:prSet/>
      <dgm:spPr/>
      <dgm:t>
        <a:bodyPr/>
        <a:lstStyle/>
        <a:p>
          <a:endParaRPr lang="ru-RU"/>
        </a:p>
      </dgm:t>
    </dgm:pt>
    <dgm:pt modelId="{A6D3DA7F-6E73-440E-9599-71D5A5FA3DD6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обязательности  реализации технологий сбережения здоровья</a:t>
          </a:r>
          <a:endParaRPr lang="ru-RU" sz="1800" dirty="0">
            <a:latin typeface="+mj-lt"/>
          </a:endParaRPr>
        </a:p>
      </dgm:t>
    </dgm:pt>
    <dgm:pt modelId="{EF60BC0E-24B6-41B8-BBE3-B8AD84851EC7}" type="parTrans" cxnId="{202C783D-B458-4270-A48D-C921F3199F0D}">
      <dgm:prSet/>
      <dgm:spPr/>
      <dgm:t>
        <a:bodyPr/>
        <a:lstStyle/>
        <a:p>
          <a:endParaRPr lang="ru-RU"/>
        </a:p>
      </dgm:t>
    </dgm:pt>
    <dgm:pt modelId="{D25DE836-8EF2-42AB-8A76-161C9ED4B961}" type="sibTrans" cxnId="{202C783D-B458-4270-A48D-C921F3199F0D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обязательности проведения мероприятий по закаливанию</a:t>
          </a:r>
          <a:endParaRPr lang="ru-RU" sz="18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FFC4C6F-CA4C-4C61-98F6-46B307F719D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обязательности контроля за соблюдением правил личной гигиены</a:t>
          </a:r>
          <a:endParaRPr lang="ru-RU" sz="1800" dirty="0">
            <a:latin typeface="+mj-lt"/>
          </a:endParaRPr>
        </a:p>
      </dgm:t>
    </dgm:pt>
    <dgm:pt modelId="{787B0440-21C9-4665-9179-4F8DBC1FEE20}" type="parTrans" cxnId="{EC943D6A-4BB2-457F-ADD5-085610992CC6}">
      <dgm:prSet/>
      <dgm:spPr/>
      <dgm:t>
        <a:bodyPr/>
        <a:lstStyle/>
        <a:p>
          <a:endParaRPr lang="ru-RU"/>
        </a:p>
      </dgm:t>
    </dgm:pt>
    <dgm:pt modelId="{2D90ED41-AF03-44FC-BF9D-93D3229169CA}" type="sibTrans" cxnId="{EC943D6A-4BB2-457F-ADD5-085610992CC6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7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7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7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7">
        <dgm:presLayoutVars>
          <dgm:bulletEnabled val="1"/>
        </dgm:presLayoutVars>
      </dgm:prSet>
      <dgm:spPr/>
    </dgm:pt>
    <dgm:pt modelId="{489A0D64-C597-4031-98D6-886E52CF22EA}" type="pres">
      <dgm:prSet presAssocID="{F2920066-B181-4A13-927C-79C17369F078}" presName="spaceBetweenRectangles" presStyleCnt="0"/>
      <dgm:spPr/>
    </dgm:pt>
    <dgm:pt modelId="{A58E37F8-0AC2-414A-9405-3E89E6BBD873}" type="pres">
      <dgm:prSet presAssocID="{4D0604D9-7C0B-4ED9-9BA7-FEAB2F8DDDA7}" presName="parentLin" presStyleCnt="0"/>
      <dgm:spPr/>
    </dgm:pt>
    <dgm:pt modelId="{400093A3-6496-40D5-B797-5555B498828A}" type="pres">
      <dgm:prSet presAssocID="{4D0604D9-7C0B-4ED9-9BA7-FEAB2F8DDDA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CD1B989-2A7E-46A4-AA1D-FA9C1BD69CB1}" type="pres">
      <dgm:prSet presAssocID="{4D0604D9-7C0B-4ED9-9BA7-FEAB2F8DDDA7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105-BE3B-495F-9ABB-C8C552A31242}" type="pres">
      <dgm:prSet presAssocID="{4D0604D9-7C0B-4ED9-9BA7-FEAB2F8DDDA7}" presName="negativeSpace" presStyleCnt="0"/>
      <dgm:spPr/>
    </dgm:pt>
    <dgm:pt modelId="{654D05DE-20C2-4EAC-AC84-57236B671ECE}" type="pres">
      <dgm:prSet presAssocID="{4D0604D9-7C0B-4ED9-9BA7-FEAB2F8DDDA7}" presName="childText" presStyleLbl="conFgAcc1" presStyleIdx="4" presStyleCnt="7">
        <dgm:presLayoutVars>
          <dgm:bulletEnabled val="1"/>
        </dgm:presLayoutVars>
      </dgm:prSet>
      <dgm:spPr/>
    </dgm:pt>
    <dgm:pt modelId="{C5DF5ED5-D1B5-46EF-83DF-830139281FF4}" type="pres">
      <dgm:prSet presAssocID="{422324C9-9342-487E-953D-51374035F9F3}" presName="spaceBetweenRectangles" presStyleCnt="0"/>
      <dgm:spPr/>
    </dgm:pt>
    <dgm:pt modelId="{23B43DFA-75C8-4E4A-8E66-1229C9A73B3E}" type="pres">
      <dgm:prSet presAssocID="{A6D3DA7F-6E73-440E-9599-71D5A5FA3DD6}" presName="parentLin" presStyleCnt="0"/>
      <dgm:spPr/>
    </dgm:pt>
    <dgm:pt modelId="{312D2C24-3446-44F7-9232-8B61756F0A1A}" type="pres">
      <dgm:prSet presAssocID="{A6D3DA7F-6E73-440E-9599-71D5A5FA3DD6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36F1213-ED5B-4950-89B1-3F9091D457F0}" type="pres">
      <dgm:prSet presAssocID="{A6D3DA7F-6E73-440E-9599-71D5A5FA3DD6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3120-2E6C-44B7-9C42-86226BF3B11A}" type="pres">
      <dgm:prSet presAssocID="{A6D3DA7F-6E73-440E-9599-71D5A5FA3DD6}" presName="negativeSpace" presStyleCnt="0"/>
      <dgm:spPr/>
    </dgm:pt>
    <dgm:pt modelId="{359C1EF6-4339-4B76-BA77-E6814B7C4E2F}" type="pres">
      <dgm:prSet presAssocID="{A6D3DA7F-6E73-440E-9599-71D5A5FA3DD6}" presName="childText" presStyleLbl="conFgAcc1" presStyleIdx="5" presStyleCnt="7">
        <dgm:presLayoutVars>
          <dgm:bulletEnabled val="1"/>
        </dgm:presLayoutVars>
      </dgm:prSet>
      <dgm:spPr/>
    </dgm:pt>
    <dgm:pt modelId="{222D7253-A753-4489-BEBE-6E158EE8764B}" type="pres">
      <dgm:prSet presAssocID="{D25DE836-8EF2-42AB-8A76-161C9ED4B961}" presName="spaceBetweenRectangles" presStyleCnt="0"/>
      <dgm:spPr/>
    </dgm:pt>
    <dgm:pt modelId="{CCF9E571-9254-4D61-960E-C19DAD4ECB84}" type="pres">
      <dgm:prSet presAssocID="{3FFC4C6F-CA4C-4C61-98F6-46B307F719D5}" presName="parentLin" presStyleCnt="0"/>
      <dgm:spPr/>
    </dgm:pt>
    <dgm:pt modelId="{1C84D434-7D35-4DAF-84E2-2DC3BAA1C280}" type="pres">
      <dgm:prSet presAssocID="{3FFC4C6F-CA4C-4C61-98F6-46B307F719D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94DC3AC-465F-4AEF-8598-DAA456673AAD}" type="pres">
      <dgm:prSet presAssocID="{3FFC4C6F-CA4C-4C61-98F6-46B307F719D5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6C0AB-7A49-4A9F-837F-16D0020AADD4}" type="pres">
      <dgm:prSet presAssocID="{3FFC4C6F-CA4C-4C61-98F6-46B307F719D5}" presName="negativeSpace" presStyleCnt="0"/>
      <dgm:spPr/>
    </dgm:pt>
    <dgm:pt modelId="{CDA6123D-F8B4-4B05-8A37-4E2228B60AA9}" type="pres">
      <dgm:prSet presAssocID="{3FFC4C6F-CA4C-4C61-98F6-46B307F719D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7977DEF-63FA-43DF-BC18-9595582D27A2}" type="presOf" srcId="{A6D3DA7F-6E73-440E-9599-71D5A5FA3DD6}" destId="{B36F1213-ED5B-4950-89B1-3F9091D457F0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485CE65B-ACF6-4994-9B2D-31D0EA86FCB5}" type="presOf" srcId="{4D0604D9-7C0B-4ED9-9BA7-FEAB2F8DDDA7}" destId="{400093A3-6496-40D5-B797-5555B498828A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A778150F-FD95-4FA7-BCD1-E7F9838ED8A1}" type="presOf" srcId="{3FFC4C6F-CA4C-4C61-98F6-46B307F719D5}" destId="{094DC3AC-465F-4AEF-8598-DAA456673AAD}" srcOrd="1" destOrd="0" presId="urn:microsoft.com/office/officeart/2005/8/layout/list1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EC943D6A-4BB2-457F-ADD5-085610992CC6}" srcId="{A9EDEEF3-03B2-46A1-8E9C-BEC59375D4A1}" destId="{3FFC4C6F-CA4C-4C61-98F6-46B307F719D5}" srcOrd="6" destOrd="0" parTransId="{787B0440-21C9-4665-9179-4F8DBC1FEE20}" sibTransId="{2D90ED41-AF03-44FC-BF9D-93D3229169CA}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8C53FEC8-B76E-46B1-9424-8A4F50B4FA9E}" srcId="{A9EDEEF3-03B2-46A1-8E9C-BEC59375D4A1}" destId="{4D0604D9-7C0B-4ED9-9BA7-FEAB2F8DDDA7}" srcOrd="4" destOrd="0" parTransId="{28DDAFFD-FB7E-49F0-A3C5-75B384BEE0A3}" sibTransId="{422324C9-9342-487E-953D-51374035F9F3}"/>
    <dgm:cxn modelId="{202C783D-B458-4270-A48D-C921F3199F0D}" srcId="{A9EDEEF3-03B2-46A1-8E9C-BEC59375D4A1}" destId="{A6D3DA7F-6E73-440E-9599-71D5A5FA3DD6}" srcOrd="5" destOrd="0" parTransId="{EF60BC0E-24B6-41B8-BBE3-B8AD84851EC7}" sibTransId="{D25DE836-8EF2-42AB-8A76-161C9ED4B961}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4DD2AC2C-8C24-4D93-89F7-577D8CE5BE45}" type="presOf" srcId="{3FFC4C6F-CA4C-4C61-98F6-46B307F719D5}" destId="{1C84D434-7D35-4DAF-84E2-2DC3BAA1C280}" srcOrd="0" destOrd="0" presId="urn:microsoft.com/office/officeart/2005/8/layout/list1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E622471D-0265-4B55-93A6-1C3384AF3582}" type="presOf" srcId="{A6D3DA7F-6E73-440E-9599-71D5A5FA3DD6}" destId="{312D2C24-3446-44F7-9232-8B61756F0A1A}" srcOrd="0" destOrd="0" presId="urn:microsoft.com/office/officeart/2005/8/layout/list1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D01527B6-1B8D-421E-A247-130D55BF5526}" type="presOf" srcId="{4D0604D9-7C0B-4ED9-9BA7-FEAB2F8DDDA7}" destId="{ACD1B989-2A7E-46A4-AA1D-FA9C1BD69CB1}" srcOrd="1" destOrd="0" presId="urn:microsoft.com/office/officeart/2005/8/layout/list1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  <dgm:cxn modelId="{C5B6F363-3EB2-49F8-BF84-5618DAF2025E}" type="presParOf" srcId="{3C6DAAC5-8517-4EAB-98C4-7AF46ADA612C}" destId="{489A0D64-C597-4031-98D6-886E52CF22EA}" srcOrd="15" destOrd="0" presId="urn:microsoft.com/office/officeart/2005/8/layout/list1"/>
    <dgm:cxn modelId="{1C0FF0B2-319E-496A-91CA-F62690A925DE}" type="presParOf" srcId="{3C6DAAC5-8517-4EAB-98C4-7AF46ADA612C}" destId="{A58E37F8-0AC2-414A-9405-3E89E6BBD873}" srcOrd="16" destOrd="0" presId="urn:microsoft.com/office/officeart/2005/8/layout/list1"/>
    <dgm:cxn modelId="{AF12540C-A2A6-44AC-9787-44C2BE8EEE22}" type="presParOf" srcId="{A58E37F8-0AC2-414A-9405-3E89E6BBD873}" destId="{400093A3-6496-40D5-B797-5555B498828A}" srcOrd="0" destOrd="0" presId="urn:microsoft.com/office/officeart/2005/8/layout/list1"/>
    <dgm:cxn modelId="{66459114-AD3E-4892-A32B-A816E7B1241C}" type="presParOf" srcId="{A58E37F8-0AC2-414A-9405-3E89E6BBD873}" destId="{ACD1B989-2A7E-46A4-AA1D-FA9C1BD69CB1}" srcOrd="1" destOrd="0" presId="urn:microsoft.com/office/officeart/2005/8/layout/list1"/>
    <dgm:cxn modelId="{23DF6EA2-0890-4945-B39D-11533AFEE2A0}" type="presParOf" srcId="{3C6DAAC5-8517-4EAB-98C4-7AF46ADA612C}" destId="{B5000105-BE3B-495F-9ABB-C8C552A31242}" srcOrd="17" destOrd="0" presId="urn:microsoft.com/office/officeart/2005/8/layout/list1"/>
    <dgm:cxn modelId="{258A960D-3F81-44A5-8F02-CF3509E1EFF0}" type="presParOf" srcId="{3C6DAAC5-8517-4EAB-98C4-7AF46ADA612C}" destId="{654D05DE-20C2-4EAC-AC84-57236B671ECE}" srcOrd="18" destOrd="0" presId="urn:microsoft.com/office/officeart/2005/8/layout/list1"/>
    <dgm:cxn modelId="{FD924F85-C04A-4CD1-BA33-9284CD631778}" type="presParOf" srcId="{3C6DAAC5-8517-4EAB-98C4-7AF46ADA612C}" destId="{C5DF5ED5-D1B5-46EF-83DF-830139281FF4}" srcOrd="19" destOrd="0" presId="urn:microsoft.com/office/officeart/2005/8/layout/list1"/>
    <dgm:cxn modelId="{700BA8D7-88A8-423D-A4C4-D7E477F2870D}" type="presParOf" srcId="{3C6DAAC5-8517-4EAB-98C4-7AF46ADA612C}" destId="{23B43DFA-75C8-4E4A-8E66-1229C9A73B3E}" srcOrd="20" destOrd="0" presId="urn:microsoft.com/office/officeart/2005/8/layout/list1"/>
    <dgm:cxn modelId="{356C57CC-F6BF-4C0A-AB93-F2BCE4388B6F}" type="presParOf" srcId="{23B43DFA-75C8-4E4A-8E66-1229C9A73B3E}" destId="{312D2C24-3446-44F7-9232-8B61756F0A1A}" srcOrd="0" destOrd="0" presId="urn:microsoft.com/office/officeart/2005/8/layout/list1"/>
    <dgm:cxn modelId="{92DB716A-5A14-4C55-A72E-9C044C525CD3}" type="presParOf" srcId="{23B43DFA-75C8-4E4A-8E66-1229C9A73B3E}" destId="{B36F1213-ED5B-4950-89B1-3F9091D457F0}" srcOrd="1" destOrd="0" presId="urn:microsoft.com/office/officeart/2005/8/layout/list1"/>
    <dgm:cxn modelId="{B347FB5B-8828-4944-A222-77384E7E70EF}" type="presParOf" srcId="{3C6DAAC5-8517-4EAB-98C4-7AF46ADA612C}" destId="{11163120-2E6C-44B7-9C42-86226BF3B11A}" srcOrd="21" destOrd="0" presId="urn:microsoft.com/office/officeart/2005/8/layout/list1"/>
    <dgm:cxn modelId="{624683B9-EDB4-4404-9F15-2CD5D500355E}" type="presParOf" srcId="{3C6DAAC5-8517-4EAB-98C4-7AF46ADA612C}" destId="{359C1EF6-4339-4B76-BA77-E6814B7C4E2F}" srcOrd="22" destOrd="0" presId="urn:microsoft.com/office/officeart/2005/8/layout/list1"/>
    <dgm:cxn modelId="{FD75B8B9-B516-48F2-81E5-3BC84BC7D4C8}" type="presParOf" srcId="{3C6DAAC5-8517-4EAB-98C4-7AF46ADA612C}" destId="{222D7253-A753-4489-BEBE-6E158EE8764B}" srcOrd="23" destOrd="0" presId="urn:microsoft.com/office/officeart/2005/8/layout/list1"/>
    <dgm:cxn modelId="{5A278AC1-B4B1-4389-A8FE-2A03D202E704}" type="presParOf" srcId="{3C6DAAC5-8517-4EAB-98C4-7AF46ADA612C}" destId="{CCF9E571-9254-4D61-960E-C19DAD4ECB84}" srcOrd="24" destOrd="0" presId="urn:microsoft.com/office/officeart/2005/8/layout/list1"/>
    <dgm:cxn modelId="{FA8AA61F-2E3B-4D02-8D82-FF6F29DDD2D2}" type="presParOf" srcId="{CCF9E571-9254-4D61-960E-C19DAD4ECB84}" destId="{1C84D434-7D35-4DAF-84E2-2DC3BAA1C280}" srcOrd="0" destOrd="0" presId="urn:microsoft.com/office/officeart/2005/8/layout/list1"/>
    <dgm:cxn modelId="{D585D00F-B90E-41C4-AD32-EB8A6FF25CA3}" type="presParOf" srcId="{CCF9E571-9254-4D61-960E-C19DAD4ECB84}" destId="{094DC3AC-465F-4AEF-8598-DAA456673AAD}" srcOrd="1" destOrd="0" presId="urn:microsoft.com/office/officeart/2005/8/layout/list1"/>
    <dgm:cxn modelId="{CE176CA1-61E9-4C22-951C-0D77C704164B}" type="presParOf" srcId="{3C6DAAC5-8517-4EAB-98C4-7AF46ADA612C}" destId="{23B6C0AB-7A49-4A9F-837F-16D0020AADD4}" srcOrd="25" destOrd="0" presId="urn:microsoft.com/office/officeart/2005/8/layout/list1"/>
    <dgm:cxn modelId="{8B33B2EA-505D-443B-B56C-6D68047202F0}" type="presParOf" srcId="{3C6DAAC5-8517-4EAB-98C4-7AF46ADA612C}" destId="{CDA6123D-F8B4-4B05-8A37-4E2228B60AA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D46C56E-35F1-4C09-8A02-9C964194688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914A6-EC03-4EEB-96BB-DFD34C17A16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Впервые в санитарных правилах указан временной промежуток (не более 2-х часов), в течение которого необходимо информировать органы </a:t>
          </a:r>
          <a:r>
            <a:rPr lang="ru-RU" sz="1800" dirty="0" err="1" smtClean="0">
              <a:latin typeface="+mj-lt"/>
            </a:rPr>
            <a:t>Роспотребнадзора</a:t>
          </a:r>
          <a:r>
            <a:rPr lang="ru-RU" sz="1800" dirty="0" smtClean="0">
              <a:latin typeface="+mj-lt"/>
            </a:rPr>
            <a:t> о фактах выявления инфекционных и паразитарных заболеваний среди детей, молодежи и персонала </a:t>
          </a:r>
          <a:r>
            <a:rPr lang="ru-RU" sz="1800" dirty="0" smtClean="0">
              <a:latin typeface="+mj-lt"/>
            </a:rPr>
            <a:t>- п.2.9.5</a:t>
          </a:r>
          <a:endParaRPr lang="ru-RU" sz="1800" dirty="0">
            <a:latin typeface="+mj-lt"/>
          </a:endParaRPr>
        </a:p>
      </dgm:t>
    </dgm:pt>
    <dgm:pt modelId="{1F5D6584-C9C8-4C0A-A2C1-96E21EB3F57C}" type="parTrans" cxnId="{C0793A76-51E2-4C1F-9169-87011A294D26}">
      <dgm:prSet/>
      <dgm:spPr/>
      <dgm:t>
        <a:bodyPr/>
        <a:lstStyle/>
        <a:p>
          <a:endParaRPr lang="ru-RU"/>
        </a:p>
      </dgm:t>
    </dgm:pt>
    <dgm:pt modelId="{9E71EF15-036B-458C-98D0-DAC5BD327A09}" type="sibTrans" cxnId="{C0793A76-51E2-4C1F-9169-87011A294D26}">
      <dgm:prSet/>
      <dgm:spPr/>
      <dgm:t>
        <a:bodyPr/>
        <a:lstStyle/>
        <a:p>
          <a:endParaRPr lang="ru-RU"/>
        </a:p>
      </dgm:t>
    </dgm:pt>
    <dgm:pt modelId="{D1990E08-7A46-44B9-A758-7D341990F995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Введено обязательное требование присутствия на спортивных соревнованиях и на занятиях в плавательных бассейнах медицинского работника – п.2.10.3</a:t>
          </a:r>
          <a:endParaRPr lang="ru-RU" sz="2000" dirty="0">
            <a:latin typeface="+mj-lt"/>
          </a:endParaRPr>
        </a:p>
      </dgm:t>
    </dgm:pt>
    <dgm:pt modelId="{D5C4F00F-792F-475A-AAE4-5F99A13E298C}" type="parTrans" cxnId="{6F580865-F954-4CC8-9B28-886A7318A5ED}">
      <dgm:prSet/>
      <dgm:spPr/>
      <dgm:t>
        <a:bodyPr/>
        <a:lstStyle/>
        <a:p>
          <a:endParaRPr lang="ru-RU"/>
        </a:p>
      </dgm:t>
    </dgm:pt>
    <dgm:pt modelId="{8C97B2CA-40D4-4319-8F62-7B633324A9B3}" type="sibTrans" cxnId="{6F580865-F954-4CC8-9B28-886A7318A5ED}">
      <dgm:prSet/>
      <dgm:spPr/>
      <dgm:t>
        <a:bodyPr/>
        <a:lstStyle/>
        <a:p>
          <a:endParaRPr lang="ru-RU"/>
        </a:p>
      </dgm:t>
    </dgm:pt>
    <dgm:pt modelId="{63DABB79-E080-417F-B12B-CF523FACFA3D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Введено требование к режиму двигательной активности детей – соответствие возрасту и состоянию здоровья – п.2.10.3</a:t>
          </a:r>
          <a:endParaRPr lang="ru-RU" sz="2000" dirty="0">
            <a:latin typeface="+mj-lt"/>
          </a:endParaRPr>
        </a:p>
      </dgm:t>
    </dgm:pt>
    <dgm:pt modelId="{53D6B974-2671-49F7-AF8E-4818A2C7FBB4}" type="parTrans" cxnId="{10051DB1-54B0-4F89-A8E1-D1D6DB8BA85E}">
      <dgm:prSet/>
      <dgm:spPr/>
      <dgm:t>
        <a:bodyPr/>
        <a:lstStyle/>
        <a:p>
          <a:endParaRPr lang="ru-RU"/>
        </a:p>
      </dgm:t>
    </dgm:pt>
    <dgm:pt modelId="{90AFFE0C-91DF-46AE-A550-DDE0ED2D7F11}" type="sibTrans" cxnId="{10051DB1-54B0-4F89-A8E1-D1D6DB8BA85E}">
      <dgm:prSet/>
      <dgm:spPr/>
      <dgm:t>
        <a:bodyPr/>
        <a:lstStyle/>
        <a:p>
          <a:endParaRPr lang="ru-RU"/>
        </a:p>
      </dgm:t>
    </dgm:pt>
    <dgm:pt modelId="{1FB8522E-92E6-4AB8-B3C3-1167D42A16BF}" type="pres">
      <dgm:prSet presAssocID="{1D46C56E-35F1-4C09-8A02-9C964194688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21AA941-FB3D-4D93-BA74-BAB1ECEC0C15}" type="pres">
      <dgm:prSet presAssocID="{1D46C56E-35F1-4C09-8A02-9C964194688D}" presName="Name1" presStyleCnt="0"/>
      <dgm:spPr/>
    </dgm:pt>
    <dgm:pt modelId="{2D4354CF-E2B1-400D-AC39-6A0A4779F527}" type="pres">
      <dgm:prSet presAssocID="{1D46C56E-35F1-4C09-8A02-9C964194688D}" presName="cycle" presStyleCnt="0"/>
      <dgm:spPr/>
    </dgm:pt>
    <dgm:pt modelId="{B55E1380-D0E5-4C04-AB56-232FD8DE9DAE}" type="pres">
      <dgm:prSet presAssocID="{1D46C56E-35F1-4C09-8A02-9C964194688D}" presName="srcNode" presStyleLbl="node1" presStyleIdx="0" presStyleCnt="3"/>
      <dgm:spPr/>
    </dgm:pt>
    <dgm:pt modelId="{05CF3AE7-1F19-46F6-9AF1-4433D5AA876B}" type="pres">
      <dgm:prSet presAssocID="{1D46C56E-35F1-4C09-8A02-9C964194688D}" presName="conn" presStyleLbl="parChTrans1D2" presStyleIdx="0" presStyleCnt="1"/>
      <dgm:spPr/>
      <dgm:t>
        <a:bodyPr/>
        <a:lstStyle/>
        <a:p>
          <a:endParaRPr lang="ru-RU"/>
        </a:p>
      </dgm:t>
    </dgm:pt>
    <dgm:pt modelId="{241A9C83-EA3B-4C69-A99E-2DFFE5182CA3}" type="pres">
      <dgm:prSet presAssocID="{1D46C56E-35F1-4C09-8A02-9C964194688D}" presName="extraNode" presStyleLbl="node1" presStyleIdx="0" presStyleCnt="3"/>
      <dgm:spPr/>
    </dgm:pt>
    <dgm:pt modelId="{02FF2A6B-3BA5-4330-85AE-2D09B2FC4AA4}" type="pres">
      <dgm:prSet presAssocID="{1D46C56E-35F1-4C09-8A02-9C964194688D}" presName="dstNode" presStyleLbl="node1" presStyleIdx="0" presStyleCnt="3"/>
      <dgm:spPr/>
    </dgm:pt>
    <dgm:pt modelId="{525AB1F5-C917-4D3C-B387-3F8040F20EB8}" type="pres">
      <dgm:prSet presAssocID="{D6A914A6-EC03-4EEB-96BB-DFD34C17A16A}" presName="text_1" presStyleLbl="node1" presStyleIdx="0" presStyleCnt="3" custScaleY="153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3657D-EF9D-492D-A74B-E6F28CB4AC3D}" type="pres">
      <dgm:prSet presAssocID="{D6A914A6-EC03-4EEB-96BB-DFD34C17A16A}" presName="accent_1" presStyleCnt="0"/>
      <dgm:spPr/>
    </dgm:pt>
    <dgm:pt modelId="{00635FB1-8B14-4FD9-9EF7-420A3A8538B4}" type="pres">
      <dgm:prSet presAssocID="{D6A914A6-EC03-4EEB-96BB-DFD34C17A16A}" presName="accentRepeatNode" presStyleLbl="solidFgAcc1" presStyleIdx="0" presStyleCnt="3"/>
      <dgm:spPr/>
    </dgm:pt>
    <dgm:pt modelId="{709E1E1F-64E2-409F-959F-0D41B713BE90}" type="pres">
      <dgm:prSet presAssocID="{D1990E08-7A46-44B9-A758-7D341990F99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7AC1F-D75C-4AF0-92DD-7C5172259D3E}" type="pres">
      <dgm:prSet presAssocID="{D1990E08-7A46-44B9-A758-7D341990F995}" presName="accent_2" presStyleCnt="0"/>
      <dgm:spPr/>
    </dgm:pt>
    <dgm:pt modelId="{BA173B8B-246D-4513-8D69-5BA0FEA359F4}" type="pres">
      <dgm:prSet presAssocID="{D1990E08-7A46-44B9-A758-7D341990F995}" presName="accentRepeatNode" presStyleLbl="solidFgAcc1" presStyleIdx="1" presStyleCnt="3"/>
      <dgm:spPr/>
    </dgm:pt>
    <dgm:pt modelId="{746D23E8-9DAB-46F9-92C2-0E76EBC81960}" type="pres">
      <dgm:prSet presAssocID="{63DABB79-E080-417F-B12B-CF523FACFA3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DFE51-0EA6-49B8-8DBC-97CBAE185019}" type="pres">
      <dgm:prSet presAssocID="{63DABB79-E080-417F-B12B-CF523FACFA3D}" presName="accent_3" presStyleCnt="0"/>
      <dgm:spPr/>
    </dgm:pt>
    <dgm:pt modelId="{263AF519-18E7-44E6-936D-0E6F75BA15C1}" type="pres">
      <dgm:prSet presAssocID="{63DABB79-E080-417F-B12B-CF523FACFA3D}" presName="accentRepeatNode" presStyleLbl="solidFgAcc1" presStyleIdx="2" presStyleCnt="3"/>
      <dgm:spPr/>
    </dgm:pt>
  </dgm:ptLst>
  <dgm:cxnLst>
    <dgm:cxn modelId="{10051DB1-54B0-4F89-A8E1-D1D6DB8BA85E}" srcId="{1D46C56E-35F1-4C09-8A02-9C964194688D}" destId="{63DABB79-E080-417F-B12B-CF523FACFA3D}" srcOrd="2" destOrd="0" parTransId="{53D6B974-2671-49F7-AF8E-4818A2C7FBB4}" sibTransId="{90AFFE0C-91DF-46AE-A550-DDE0ED2D7F11}"/>
    <dgm:cxn modelId="{329FAD4F-51B7-416D-B11E-B1A412F454CF}" type="presOf" srcId="{1D46C56E-35F1-4C09-8A02-9C964194688D}" destId="{1FB8522E-92E6-4AB8-B3C3-1167D42A16BF}" srcOrd="0" destOrd="0" presId="urn:microsoft.com/office/officeart/2008/layout/VerticalCurvedList"/>
    <dgm:cxn modelId="{DF54BC22-F404-4458-9D80-A15ABC41C148}" type="presOf" srcId="{D1990E08-7A46-44B9-A758-7D341990F995}" destId="{709E1E1F-64E2-409F-959F-0D41B713BE90}" srcOrd="0" destOrd="0" presId="urn:microsoft.com/office/officeart/2008/layout/VerticalCurvedList"/>
    <dgm:cxn modelId="{6F580865-F954-4CC8-9B28-886A7318A5ED}" srcId="{1D46C56E-35F1-4C09-8A02-9C964194688D}" destId="{D1990E08-7A46-44B9-A758-7D341990F995}" srcOrd="1" destOrd="0" parTransId="{D5C4F00F-792F-475A-AAE4-5F99A13E298C}" sibTransId="{8C97B2CA-40D4-4319-8F62-7B633324A9B3}"/>
    <dgm:cxn modelId="{B2F9C3C5-62D9-4BDD-9414-4F1D157D0F77}" type="presOf" srcId="{D6A914A6-EC03-4EEB-96BB-DFD34C17A16A}" destId="{525AB1F5-C917-4D3C-B387-3F8040F20EB8}" srcOrd="0" destOrd="0" presId="urn:microsoft.com/office/officeart/2008/layout/VerticalCurvedList"/>
    <dgm:cxn modelId="{C0793A76-51E2-4C1F-9169-87011A294D26}" srcId="{1D46C56E-35F1-4C09-8A02-9C964194688D}" destId="{D6A914A6-EC03-4EEB-96BB-DFD34C17A16A}" srcOrd="0" destOrd="0" parTransId="{1F5D6584-C9C8-4C0A-A2C1-96E21EB3F57C}" sibTransId="{9E71EF15-036B-458C-98D0-DAC5BD327A09}"/>
    <dgm:cxn modelId="{5C39AB17-8699-4EA4-9B38-E21AA2E5BF08}" type="presOf" srcId="{9E71EF15-036B-458C-98D0-DAC5BD327A09}" destId="{05CF3AE7-1F19-46F6-9AF1-4433D5AA876B}" srcOrd="0" destOrd="0" presId="urn:microsoft.com/office/officeart/2008/layout/VerticalCurvedList"/>
    <dgm:cxn modelId="{2B0C233D-9C2D-43EA-8D41-07CDAAC37D12}" type="presOf" srcId="{63DABB79-E080-417F-B12B-CF523FACFA3D}" destId="{746D23E8-9DAB-46F9-92C2-0E76EBC81960}" srcOrd="0" destOrd="0" presId="urn:microsoft.com/office/officeart/2008/layout/VerticalCurvedList"/>
    <dgm:cxn modelId="{9790E402-5F71-4880-9D4B-B636C9413040}" type="presParOf" srcId="{1FB8522E-92E6-4AB8-B3C3-1167D42A16BF}" destId="{721AA941-FB3D-4D93-BA74-BAB1ECEC0C15}" srcOrd="0" destOrd="0" presId="urn:microsoft.com/office/officeart/2008/layout/VerticalCurvedList"/>
    <dgm:cxn modelId="{D68A2841-6CA0-4C34-8244-81F5C1094A12}" type="presParOf" srcId="{721AA941-FB3D-4D93-BA74-BAB1ECEC0C15}" destId="{2D4354CF-E2B1-400D-AC39-6A0A4779F527}" srcOrd="0" destOrd="0" presId="urn:microsoft.com/office/officeart/2008/layout/VerticalCurvedList"/>
    <dgm:cxn modelId="{F3F01F4E-D0B7-493C-B87D-00A52DF54243}" type="presParOf" srcId="{2D4354CF-E2B1-400D-AC39-6A0A4779F527}" destId="{B55E1380-D0E5-4C04-AB56-232FD8DE9DAE}" srcOrd="0" destOrd="0" presId="urn:microsoft.com/office/officeart/2008/layout/VerticalCurvedList"/>
    <dgm:cxn modelId="{9B52AEFD-00AC-4469-B839-D94E19D7C1B9}" type="presParOf" srcId="{2D4354CF-E2B1-400D-AC39-6A0A4779F527}" destId="{05CF3AE7-1F19-46F6-9AF1-4433D5AA876B}" srcOrd="1" destOrd="0" presId="urn:microsoft.com/office/officeart/2008/layout/VerticalCurvedList"/>
    <dgm:cxn modelId="{DBB46E34-D6A4-4325-993A-52F7E4EE345F}" type="presParOf" srcId="{2D4354CF-E2B1-400D-AC39-6A0A4779F527}" destId="{241A9C83-EA3B-4C69-A99E-2DFFE5182CA3}" srcOrd="2" destOrd="0" presId="urn:microsoft.com/office/officeart/2008/layout/VerticalCurvedList"/>
    <dgm:cxn modelId="{D656B253-1AF2-41CF-A859-8CA697488591}" type="presParOf" srcId="{2D4354CF-E2B1-400D-AC39-6A0A4779F527}" destId="{02FF2A6B-3BA5-4330-85AE-2D09B2FC4AA4}" srcOrd="3" destOrd="0" presId="urn:microsoft.com/office/officeart/2008/layout/VerticalCurvedList"/>
    <dgm:cxn modelId="{5C8E82C1-B9EF-4F53-B332-7D8A7690D7EB}" type="presParOf" srcId="{721AA941-FB3D-4D93-BA74-BAB1ECEC0C15}" destId="{525AB1F5-C917-4D3C-B387-3F8040F20EB8}" srcOrd="1" destOrd="0" presId="urn:microsoft.com/office/officeart/2008/layout/VerticalCurvedList"/>
    <dgm:cxn modelId="{2E8BA230-534E-4ADE-BE3D-5F18EC0E1988}" type="presParOf" srcId="{721AA941-FB3D-4D93-BA74-BAB1ECEC0C15}" destId="{BD53657D-EF9D-492D-A74B-E6F28CB4AC3D}" srcOrd="2" destOrd="0" presId="urn:microsoft.com/office/officeart/2008/layout/VerticalCurvedList"/>
    <dgm:cxn modelId="{C75068D9-9CBC-48A9-8E7E-30E40D5B4CB0}" type="presParOf" srcId="{BD53657D-EF9D-492D-A74B-E6F28CB4AC3D}" destId="{00635FB1-8B14-4FD9-9EF7-420A3A8538B4}" srcOrd="0" destOrd="0" presId="urn:microsoft.com/office/officeart/2008/layout/VerticalCurvedList"/>
    <dgm:cxn modelId="{D4631840-A064-41F7-84DC-E974948747B8}" type="presParOf" srcId="{721AA941-FB3D-4D93-BA74-BAB1ECEC0C15}" destId="{709E1E1F-64E2-409F-959F-0D41B713BE90}" srcOrd="3" destOrd="0" presId="urn:microsoft.com/office/officeart/2008/layout/VerticalCurvedList"/>
    <dgm:cxn modelId="{0E054A3B-83D8-4DE5-82B3-303CB23D1896}" type="presParOf" srcId="{721AA941-FB3D-4D93-BA74-BAB1ECEC0C15}" destId="{F917AC1F-D75C-4AF0-92DD-7C5172259D3E}" srcOrd="4" destOrd="0" presId="urn:microsoft.com/office/officeart/2008/layout/VerticalCurvedList"/>
    <dgm:cxn modelId="{5FFE58BC-54D4-4929-9743-E2D7CBA2AC0E}" type="presParOf" srcId="{F917AC1F-D75C-4AF0-92DD-7C5172259D3E}" destId="{BA173B8B-246D-4513-8D69-5BA0FEA359F4}" srcOrd="0" destOrd="0" presId="urn:microsoft.com/office/officeart/2008/layout/VerticalCurvedList"/>
    <dgm:cxn modelId="{2649B508-2D89-412F-B4D6-4BEFAD93A0EA}" type="presParOf" srcId="{721AA941-FB3D-4D93-BA74-BAB1ECEC0C15}" destId="{746D23E8-9DAB-46F9-92C2-0E76EBC81960}" srcOrd="5" destOrd="0" presId="urn:microsoft.com/office/officeart/2008/layout/VerticalCurvedList"/>
    <dgm:cxn modelId="{F309DCB2-B2A5-4ABF-A8A3-744463FFC143}" type="presParOf" srcId="{721AA941-FB3D-4D93-BA74-BAB1ECEC0C15}" destId="{508DFE51-0EA6-49B8-8DBC-97CBAE185019}" srcOrd="6" destOrd="0" presId="urn:microsoft.com/office/officeart/2008/layout/VerticalCurvedList"/>
    <dgm:cxn modelId="{7B57DD91-9D3B-40D2-9FB5-7CFD57580678}" type="presParOf" srcId="{508DFE51-0EA6-49B8-8DBC-97CBAE185019}" destId="{263AF519-18E7-44E6-936D-0E6F75BA15C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BE8D2-3694-4C4F-9042-FB86FF7DC1E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74E9D4-FB5C-4220-93A1-5D699A033D82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охрану здоровья детей и молодежи</a:t>
          </a:r>
          <a:endParaRPr lang="ru-RU" sz="2800" dirty="0"/>
        </a:p>
      </dgm:t>
    </dgm:pt>
    <dgm:pt modelId="{6CF98C6D-A3E2-42FC-94B4-76EBC65357DB}" type="parTrans" cxnId="{08B824D8-FF02-494D-9EBF-C4C7EE0FF555}">
      <dgm:prSet/>
      <dgm:spPr/>
      <dgm:t>
        <a:bodyPr/>
        <a:lstStyle/>
        <a:p>
          <a:endParaRPr lang="ru-RU"/>
        </a:p>
      </dgm:t>
    </dgm:pt>
    <dgm:pt modelId="{5AA66708-15B0-4E83-97E1-F51779410A42}" type="sibTrans" cxnId="{08B824D8-FF02-494D-9EBF-C4C7EE0FF555}">
      <dgm:prSet/>
      <dgm:spPr/>
      <dgm:t>
        <a:bodyPr/>
        <a:lstStyle/>
        <a:p>
          <a:endParaRPr lang="ru-RU"/>
        </a:p>
      </dgm:t>
    </dgm:pt>
    <dgm:pt modelId="{44D49626-FABB-4D78-A2AC-325A4D316EDF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предотвращение инфекционных, массовых неинфекционных заболеваний</a:t>
          </a:r>
          <a:endParaRPr lang="ru-RU" sz="2800" dirty="0"/>
        </a:p>
      </dgm:t>
    </dgm:pt>
    <dgm:pt modelId="{5BC8ADFE-75D3-42A9-9392-09F0988A567A}" type="parTrans" cxnId="{971D12FB-3E09-481D-A508-8EFEB3B16603}">
      <dgm:prSet/>
      <dgm:spPr/>
      <dgm:t>
        <a:bodyPr/>
        <a:lstStyle/>
        <a:p>
          <a:endParaRPr lang="ru-RU"/>
        </a:p>
      </dgm:t>
    </dgm:pt>
    <dgm:pt modelId="{38A7FBD7-7F8F-41A3-8D82-5E9FF2F1C446}" type="sibTrans" cxnId="{971D12FB-3E09-481D-A508-8EFEB3B16603}">
      <dgm:prSet/>
      <dgm:spPr/>
      <dgm:t>
        <a:bodyPr/>
        <a:lstStyle/>
        <a:p>
          <a:endParaRPr lang="ru-RU"/>
        </a:p>
      </dgm:t>
    </dgm:pt>
    <dgm:pt modelId="{D552BCA9-BE58-4442-8056-FDDC8987CC0A}" type="pres">
      <dgm:prSet presAssocID="{91EBE8D2-3694-4C4F-9042-FB86FF7DC1E0}" presName="outerComposite" presStyleCnt="0">
        <dgm:presLayoutVars>
          <dgm:chMax val="5"/>
          <dgm:dir/>
          <dgm:resizeHandles val="exact"/>
        </dgm:presLayoutVars>
      </dgm:prSet>
      <dgm:spPr/>
    </dgm:pt>
    <dgm:pt modelId="{BA2AE602-1B7F-43CB-9D2A-53EBD493CF0C}" type="pres">
      <dgm:prSet presAssocID="{91EBE8D2-3694-4C4F-9042-FB86FF7DC1E0}" presName="dummyMaxCanvas" presStyleCnt="0">
        <dgm:presLayoutVars/>
      </dgm:prSet>
      <dgm:spPr/>
    </dgm:pt>
    <dgm:pt modelId="{CFDC552A-75E2-4777-BA69-5C3DF7DCC104}" type="pres">
      <dgm:prSet presAssocID="{91EBE8D2-3694-4C4F-9042-FB86FF7DC1E0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3A327-8BE7-4B56-B6A8-BD0B2DAA09FE}" type="pres">
      <dgm:prSet presAssocID="{91EBE8D2-3694-4C4F-9042-FB86FF7DC1E0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70AD4-EAB6-4819-8D3B-5755D639CF2D}" type="pres">
      <dgm:prSet presAssocID="{91EBE8D2-3694-4C4F-9042-FB86FF7DC1E0}" presName="TwoConn_1-2" presStyleLbl="fgAccFollowNode1" presStyleIdx="0" presStyleCnt="1">
        <dgm:presLayoutVars>
          <dgm:bulletEnabled val="1"/>
        </dgm:presLayoutVars>
      </dgm:prSet>
      <dgm:spPr/>
    </dgm:pt>
    <dgm:pt modelId="{0D863E1C-AB2B-43FE-999D-F55A95523216}" type="pres">
      <dgm:prSet presAssocID="{91EBE8D2-3694-4C4F-9042-FB86FF7DC1E0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4706C-FB0E-42CE-B126-7C3C8C5D8AAC}" type="pres">
      <dgm:prSet presAssocID="{91EBE8D2-3694-4C4F-9042-FB86FF7DC1E0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957EE-1515-488E-90D9-E51A7496D62D}" type="presOf" srcId="{44D49626-FABB-4D78-A2AC-325A4D316EDF}" destId="{7633A327-8BE7-4B56-B6A8-BD0B2DAA09FE}" srcOrd="0" destOrd="0" presId="urn:microsoft.com/office/officeart/2005/8/layout/vProcess5"/>
    <dgm:cxn modelId="{2C2520F8-E4DC-4926-8206-097A56F3A803}" type="presOf" srcId="{2C74E9D4-FB5C-4220-93A1-5D699A033D82}" destId="{0D863E1C-AB2B-43FE-999D-F55A95523216}" srcOrd="1" destOrd="0" presId="urn:microsoft.com/office/officeart/2005/8/layout/vProcess5"/>
    <dgm:cxn modelId="{08B824D8-FF02-494D-9EBF-C4C7EE0FF555}" srcId="{91EBE8D2-3694-4C4F-9042-FB86FF7DC1E0}" destId="{2C74E9D4-FB5C-4220-93A1-5D699A033D82}" srcOrd="0" destOrd="0" parTransId="{6CF98C6D-A3E2-42FC-94B4-76EBC65357DB}" sibTransId="{5AA66708-15B0-4E83-97E1-F51779410A42}"/>
    <dgm:cxn modelId="{5B0A4BB9-D324-4252-81BE-A2E6C53CF938}" type="presOf" srcId="{5AA66708-15B0-4E83-97E1-F51779410A42}" destId="{59870AD4-EAB6-4819-8D3B-5755D639CF2D}" srcOrd="0" destOrd="0" presId="urn:microsoft.com/office/officeart/2005/8/layout/vProcess5"/>
    <dgm:cxn modelId="{B1E09C9E-A4A9-4707-8469-318633E3E0E4}" type="presOf" srcId="{2C74E9D4-FB5C-4220-93A1-5D699A033D82}" destId="{CFDC552A-75E2-4777-BA69-5C3DF7DCC104}" srcOrd="0" destOrd="0" presId="urn:microsoft.com/office/officeart/2005/8/layout/vProcess5"/>
    <dgm:cxn modelId="{42B0B9EE-FE88-42E5-8790-3681EB18CB88}" type="presOf" srcId="{44D49626-FABB-4D78-A2AC-325A4D316EDF}" destId="{3E84706C-FB0E-42CE-B126-7C3C8C5D8AAC}" srcOrd="1" destOrd="0" presId="urn:microsoft.com/office/officeart/2005/8/layout/vProcess5"/>
    <dgm:cxn modelId="{971D12FB-3E09-481D-A508-8EFEB3B16603}" srcId="{91EBE8D2-3694-4C4F-9042-FB86FF7DC1E0}" destId="{44D49626-FABB-4D78-A2AC-325A4D316EDF}" srcOrd="1" destOrd="0" parTransId="{5BC8ADFE-75D3-42A9-9392-09F0988A567A}" sibTransId="{38A7FBD7-7F8F-41A3-8D82-5E9FF2F1C446}"/>
    <dgm:cxn modelId="{E292FBF8-44C8-4401-9096-4797ECFBE049}" type="presOf" srcId="{91EBE8D2-3694-4C4F-9042-FB86FF7DC1E0}" destId="{D552BCA9-BE58-4442-8056-FDDC8987CC0A}" srcOrd="0" destOrd="0" presId="urn:microsoft.com/office/officeart/2005/8/layout/vProcess5"/>
    <dgm:cxn modelId="{09356BC0-13C1-44D0-8C16-DE271D7EA27C}" type="presParOf" srcId="{D552BCA9-BE58-4442-8056-FDDC8987CC0A}" destId="{BA2AE602-1B7F-43CB-9D2A-53EBD493CF0C}" srcOrd="0" destOrd="0" presId="urn:microsoft.com/office/officeart/2005/8/layout/vProcess5"/>
    <dgm:cxn modelId="{8F802574-369E-4463-B8C8-446B46C07AAF}" type="presParOf" srcId="{D552BCA9-BE58-4442-8056-FDDC8987CC0A}" destId="{CFDC552A-75E2-4777-BA69-5C3DF7DCC104}" srcOrd="1" destOrd="0" presId="urn:microsoft.com/office/officeart/2005/8/layout/vProcess5"/>
    <dgm:cxn modelId="{9D0D0ED1-17D3-441F-A532-3AECB4366A33}" type="presParOf" srcId="{D552BCA9-BE58-4442-8056-FDDC8987CC0A}" destId="{7633A327-8BE7-4B56-B6A8-BD0B2DAA09FE}" srcOrd="2" destOrd="0" presId="urn:microsoft.com/office/officeart/2005/8/layout/vProcess5"/>
    <dgm:cxn modelId="{04E6CB67-08E1-4A01-BC6A-2583539FE316}" type="presParOf" srcId="{D552BCA9-BE58-4442-8056-FDDC8987CC0A}" destId="{59870AD4-EAB6-4819-8D3B-5755D639CF2D}" srcOrd="3" destOrd="0" presId="urn:microsoft.com/office/officeart/2005/8/layout/vProcess5"/>
    <dgm:cxn modelId="{E9329F8C-453A-4CE9-8274-655400DC58F3}" type="presParOf" srcId="{D552BCA9-BE58-4442-8056-FDDC8987CC0A}" destId="{0D863E1C-AB2B-43FE-999D-F55A95523216}" srcOrd="4" destOrd="0" presId="urn:microsoft.com/office/officeart/2005/8/layout/vProcess5"/>
    <dgm:cxn modelId="{359E4502-24E0-440C-9BA2-699EFB12159B}" type="presParOf" srcId="{D552BCA9-BE58-4442-8056-FDDC8987CC0A}" destId="{3E84706C-FB0E-42CE-B126-7C3C8C5D8AA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п.2.6.6. Питьевой режим организуется посредством стационарных питьевых фонтанчиков и (или) выдачи детям воды, расфасованной в емкости (бутилированной) промышленного производства, в том числе через установки с дозированным розливом воды или организуется посредством выдачи кипяченой питьевой воды. Вода, расфасованная в емкости и поставляемая в хозяйствующие субъекты, должна иметь документы об оценке (подтверждения) соответствия.</a:t>
          </a:r>
        </a:p>
        <a:p>
          <a:r>
            <a:rPr lang="ru-RU" sz="1800" dirty="0" smtClean="0">
              <a:latin typeface="+mj-lt"/>
            </a:rPr>
            <a:t>При использовании бутилированной воды хозяйствующий субъект должен быть обеспечена запасом чистой посуды (стеклянной, фаянсовой либо одноразовой), а также контейнерами для сбора использованной посуды одноразового применения.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п.2.9.6 В организациях с круглосуточным пребыванием детей обеспечиваются помывочные дни не реже 1 раза в 7 календарных дней. В бане и (или) душевых следует пользоваться индивидуальными принадлежностями: обувью, полотенцем, мылом и иным моющим средством, мочалкой.</a:t>
          </a:r>
        </a:p>
        <a:p>
          <a:r>
            <a:rPr lang="ru-RU" sz="1800" dirty="0" smtClean="0">
              <a:latin typeface="+mj-lt"/>
            </a:rPr>
            <a:t>Возможность помывки в душе предоставляется ежедневно.</a:t>
          </a:r>
        </a:p>
        <a:p>
          <a:r>
            <a:rPr lang="ru-RU" sz="1800" dirty="0" smtClean="0">
              <a:latin typeface="+mj-lt"/>
            </a:rPr>
            <a:t>В организациях с круглосуточным пребыванием дети должны быть обеспечены индивидуальными средствами гигиены (зубные щетки, расчески, мочалки).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2" custScaleX="157296" custScaleY="354166" custLinFactNeighborX="1421" custLinFactNeighborY="-165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2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2" custScaleX="142857" custScaleY="316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B053531-A556-4327-A534-4213B996700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44BD18-96E0-44BD-9BF5-B6E19900DABE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Требования в отношении отдельных видов осуществляемой хозяйствующими субъектами деятельности</a:t>
          </a:r>
          <a:br>
            <a:rPr lang="ru-RU" dirty="0" smtClean="0">
              <a:latin typeface="+mj-lt"/>
            </a:rPr>
          </a:br>
          <a:endParaRPr lang="ru-RU" dirty="0">
            <a:latin typeface="+mj-lt"/>
          </a:endParaRPr>
        </a:p>
      </dgm:t>
    </dgm:pt>
    <dgm:pt modelId="{83816462-65BE-49EB-9ABF-D2674D5A39EB}" type="parTrans" cxnId="{3AD3BAD9-9B50-40CA-8EA7-A3C3B33CBFCB}">
      <dgm:prSet/>
      <dgm:spPr/>
      <dgm:t>
        <a:bodyPr/>
        <a:lstStyle/>
        <a:p>
          <a:endParaRPr lang="ru-RU"/>
        </a:p>
      </dgm:t>
    </dgm:pt>
    <dgm:pt modelId="{63E8E9E9-FABB-47FB-8D2B-D88C4A9EDAB8}" type="sibTrans" cxnId="{3AD3BAD9-9B50-40CA-8EA7-A3C3B33CBFCB}">
      <dgm:prSet/>
      <dgm:spPr/>
      <dgm:t>
        <a:bodyPr/>
        <a:lstStyle/>
        <a:p>
          <a:endParaRPr lang="ru-RU"/>
        </a:p>
      </dgm:t>
    </dgm:pt>
    <dgm:pt modelId="{47D76BE2-F9B2-4DCA-8174-55500E1FE90D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Загородные стационарные детские оздоровительные лагеря с круглосуточным пребыванием</a:t>
          </a:r>
          <a:endParaRPr lang="ru-RU" dirty="0">
            <a:latin typeface="+mj-lt"/>
          </a:endParaRPr>
        </a:p>
      </dgm:t>
    </dgm:pt>
    <dgm:pt modelId="{4B4E917E-2EFE-46F0-A628-B3D7223A5F75}" type="parTrans" cxnId="{664FF654-4F7C-44A3-ABF6-E9C5A995C0F2}">
      <dgm:prSet/>
      <dgm:spPr/>
      <dgm:t>
        <a:bodyPr/>
        <a:lstStyle/>
        <a:p>
          <a:endParaRPr lang="ru-RU"/>
        </a:p>
      </dgm:t>
    </dgm:pt>
    <dgm:pt modelId="{7962DB81-60FC-4E70-8CB3-B600E7EAD0BF}" type="sibTrans" cxnId="{664FF654-4F7C-44A3-ABF6-E9C5A995C0F2}">
      <dgm:prSet/>
      <dgm:spPr/>
      <dgm:t>
        <a:bodyPr/>
        <a:lstStyle/>
        <a:p>
          <a:endParaRPr lang="ru-RU"/>
        </a:p>
      </dgm:t>
    </dgm:pt>
    <dgm:pt modelId="{AED630A3-56E4-432E-ADF7-06B91A055C14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Допускается возможность осуществление заезда в 2 дня, предусматривается проведение бесконтактной термометрии каждого ребенка и сопровождающих его взрослых с фиксированием результатов в журнале - п.3.11.2</a:t>
          </a:r>
          <a:endParaRPr lang="ru-RU" sz="1800" dirty="0">
            <a:latin typeface="+mj-lt"/>
          </a:endParaRPr>
        </a:p>
      </dgm:t>
    </dgm:pt>
    <dgm:pt modelId="{3A81ADD3-A413-48D4-94CC-08CCBF515DE3}" type="parTrans" cxnId="{B54051F3-5886-4B04-B174-EE03867952FC}">
      <dgm:prSet/>
      <dgm:spPr/>
      <dgm:t>
        <a:bodyPr/>
        <a:lstStyle/>
        <a:p>
          <a:endParaRPr lang="ru-RU"/>
        </a:p>
      </dgm:t>
    </dgm:pt>
    <dgm:pt modelId="{4D62A70E-43E7-491D-B1B9-309A941057F8}" type="sibTrans" cxnId="{B54051F3-5886-4B04-B174-EE03867952FC}">
      <dgm:prSet/>
      <dgm:spPr/>
      <dgm:t>
        <a:bodyPr/>
        <a:lstStyle/>
        <a:p>
          <a:endParaRPr lang="ru-RU"/>
        </a:p>
      </dgm:t>
    </dgm:pt>
    <dgm:pt modelId="{606A226B-CD05-489D-BD8C-04CBA3FF2438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Запрещается пребывание на территории организации (вне специально установленных мест) посетителей, в том числе родителей (законных представителей) детей</a:t>
          </a:r>
          <a:endParaRPr lang="ru-RU" sz="1800" dirty="0">
            <a:latin typeface="+mj-lt"/>
          </a:endParaRPr>
        </a:p>
      </dgm:t>
    </dgm:pt>
    <dgm:pt modelId="{54059174-EAC6-44F5-BE32-721233C8C031}" type="parTrans" cxnId="{E51A6F34-16F0-40A4-A85C-F5940AE80942}">
      <dgm:prSet/>
      <dgm:spPr/>
      <dgm:t>
        <a:bodyPr/>
        <a:lstStyle/>
        <a:p>
          <a:endParaRPr lang="ru-RU"/>
        </a:p>
      </dgm:t>
    </dgm:pt>
    <dgm:pt modelId="{29C4C516-75A9-402F-A9F6-B9EC7B0865A0}" type="sibTrans" cxnId="{E51A6F34-16F0-40A4-A85C-F5940AE80942}">
      <dgm:prSet/>
      <dgm:spPr/>
      <dgm:t>
        <a:bodyPr/>
        <a:lstStyle/>
        <a:p>
          <a:endParaRPr lang="ru-RU"/>
        </a:p>
      </dgm:t>
    </dgm:pt>
    <dgm:pt modelId="{E11AE34C-E678-49C7-846B-6DF9F7AE8577}" type="pres">
      <dgm:prSet presAssocID="{CB053531-A556-4327-A534-4213B996700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521505A0-BB65-4646-9DCA-9EFAD0FE5E7E}" type="pres">
      <dgm:prSet presAssocID="{B644BD18-96E0-44BD-9BF5-B6E19900DABE}" presName="parenttextcomposite" presStyleCnt="0"/>
      <dgm:spPr/>
    </dgm:pt>
    <dgm:pt modelId="{FF6D2E2B-A7B1-48A2-A8B8-1D997C7D5221}" type="pres">
      <dgm:prSet presAssocID="{B644BD18-96E0-44BD-9BF5-B6E19900DABE}" presName="parenttext" presStyleLbl="revTx" presStyleIdx="0" presStyleCnt="3" custScaleX="120567" custScaleY="1979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FD88D-A006-409D-83DF-39E005D01784}" type="pres">
      <dgm:prSet presAssocID="{B644BD18-96E0-44BD-9BF5-B6E19900DABE}" presName="composite" presStyleCnt="0"/>
      <dgm:spPr/>
    </dgm:pt>
    <dgm:pt modelId="{D6D07244-4D71-4228-9621-CA95AD44D272}" type="pres">
      <dgm:prSet presAssocID="{B644BD18-96E0-44BD-9BF5-B6E19900DABE}" presName="chevron1" presStyleLbl="alignNode1" presStyleIdx="0" presStyleCnt="21"/>
      <dgm:spPr/>
    </dgm:pt>
    <dgm:pt modelId="{612BBAFA-DD4D-49CF-9C31-E2852320F7E8}" type="pres">
      <dgm:prSet presAssocID="{B644BD18-96E0-44BD-9BF5-B6E19900DABE}" presName="chevron2" presStyleLbl="alignNode1" presStyleIdx="1" presStyleCnt="21"/>
      <dgm:spPr/>
    </dgm:pt>
    <dgm:pt modelId="{03FF6379-825B-4BA8-9251-41F43A0D6EEB}" type="pres">
      <dgm:prSet presAssocID="{B644BD18-96E0-44BD-9BF5-B6E19900DABE}" presName="chevron3" presStyleLbl="alignNode1" presStyleIdx="2" presStyleCnt="21"/>
      <dgm:spPr/>
    </dgm:pt>
    <dgm:pt modelId="{5F0A416D-928E-4498-8DBA-C6DCEE7F6EAB}" type="pres">
      <dgm:prSet presAssocID="{B644BD18-96E0-44BD-9BF5-B6E19900DABE}" presName="chevron4" presStyleLbl="alignNode1" presStyleIdx="3" presStyleCnt="21"/>
      <dgm:spPr/>
    </dgm:pt>
    <dgm:pt modelId="{A96B3FC6-448E-43A3-A545-F92230CB3D0C}" type="pres">
      <dgm:prSet presAssocID="{B644BD18-96E0-44BD-9BF5-B6E19900DABE}" presName="chevron5" presStyleLbl="alignNode1" presStyleIdx="4" presStyleCnt="21"/>
      <dgm:spPr/>
    </dgm:pt>
    <dgm:pt modelId="{630DDFF4-6789-4C23-80B9-92D80358D91B}" type="pres">
      <dgm:prSet presAssocID="{B644BD18-96E0-44BD-9BF5-B6E19900DABE}" presName="chevron6" presStyleLbl="alignNode1" presStyleIdx="5" presStyleCnt="21"/>
      <dgm:spPr/>
    </dgm:pt>
    <dgm:pt modelId="{40BF96C2-8374-464A-95D1-88007A3D2B35}" type="pres">
      <dgm:prSet presAssocID="{B644BD18-96E0-44BD-9BF5-B6E19900DABE}" presName="chevron7" presStyleLbl="alignNode1" presStyleIdx="6" presStyleCnt="21"/>
      <dgm:spPr/>
    </dgm:pt>
    <dgm:pt modelId="{E7598E98-0E24-4F28-89C1-AF5C2AF8CEBA}" type="pres">
      <dgm:prSet presAssocID="{B644BD18-96E0-44BD-9BF5-B6E19900DABE}" presName="childtext" presStyleLbl="solidFgAcc1" presStyleIdx="0" presStyleCnt="1" custScaleX="91944" custScaleY="65263" custLinFactNeighborX="14543" custLinFactNeighborY="-449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7DA0E-14E1-4B1E-BBAB-1F24BB62C789}" type="pres">
      <dgm:prSet presAssocID="{63E8E9E9-FABB-47FB-8D2B-D88C4A9EDAB8}" presName="sibTrans" presStyleCnt="0"/>
      <dgm:spPr/>
    </dgm:pt>
    <dgm:pt modelId="{FC2B1C09-543D-41CC-9354-E742A78410F9}" type="pres">
      <dgm:prSet presAssocID="{AED630A3-56E4-432E-ADF7-06B91A055C14}" presName="parenttextcomposite" presStyleCnt="0"/>
      <dgm:spPr/>
    </dgm:pt>
    <dgm:pt modelId="{A9D68E33-87A6-427A-9DB7-6E1FD9A30531}" type="pres">
      <dgm:prSet presAssocID="{AED630A3-56E4-432E-ADF7-06B91A055C14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4DA7-5CB4-4CA3-8C37-C212EC5C658D}" type="pres">
      <dgm:prSet presAssocID="{AED630A3-56E4-432E-ADF7-06B91A055C14}" presName="parallelogramComposite" presStyleCnt="0"/>
      <dgm:spPr/>
    </dgm:pt>
    <dgm:pt modelId="{1AB69244-EA6F-4A25-82EC-0A757CE5BE42}" type="pres">
      <dgm:prSet presAssocID="{AED630A3-56E4-432E-ADF7-06B91A055C14}" presName="parallelogram1" presStyleLbl="alignNode1" presStyleIdx="7" presStyleCnt="21"/>
      <dgm:spPr/>
    </dgm:pt>
    <dgm:pt modelId="{75D171C9-3BB3-412B-B3E9-6AB0D96F86F0}" type="pres">
      <dgm:prSet presAssocID="{AED630A3-56E4-432E-ADF7-06B91A055C14}" presName="parallelogram2" presStyleLbl="alignNode1" presStyleIdx="8" presStyleCnt="21"/>
      <dgm:spPr/>
    </dgm:pt>
    <dgm:pt modelId="{7CA4D4E2-CBC9-4FF8-99E7-93800D73DFC3}" type="pres">
      <dgm:prSet presAssocID="{AED630A3-56E4-432E-ADF7-06B91A055C14}" presName="parallelogram3" presStyleLbl="alignNode1" presStyleIdx="9" presStyleCnt="21"/>
      <dgm:spPr/>
    </dgm:pt>
    <dgm:pt modelId="{1FF07901-7561-4879-9FD2-D3455FDE367A}" type="pres">
      <dgm:prSet presAssocID="{AED630A3-56E4-432E-ADF7-06B91A055C14}" presName="parallelogram4" presStyleLbl="alignNode1" presStyleIdx="10" presStyleCnt="21"/>
      <dgm:spPr/>
    </dgm:pt>
    <dgm:pt modelId="{8B9B2213-D254-454C-A219-7E21559C63C9}" type="pres">
      <dgm:prSet presAssocID="{AED630A3-56E4-432E-ADF7-06B91A055C14}" presName="parallelogram5" presStyleLbl="alignNode1" presStyleIdx="11" presStyleCnt="21"/>
      <dgm:spPr/>
    </dgm:pt>
    <dgm:pt modelId="{D00D51B2-5AB2-42FB-BCC1-6EAB7035C06E}" type="pres">
      <dgm:prSet presAssocID="{AED630A3-56E4-432E-ADF7-06B91A055C14}" presName="parallelogram6" presStyleLbl="alignNode1" presStyleIdx="12" presStyleCnt="21"/>
      <dgm:spPr/>
    </dgm:pt>
    <dgm:pt modelId="{BC690C3F-9788-49F4-B560-483DFA0F8D14}" type="pres">
      <dgm:prSet presAssocID="{AED630A3-56E4-432E-ADF7-06B91A055C14}" presName="parallelogram7" presStyleLbl="alignNode1" presStyleIdx="13" presStyleCnt="21"/>
      <dgm:spPr/>
    </dgm:pt>
    <dgm:pt modelId="{BD5416D2-1132-42AC-BC39-481FA6060A82}" type="pres">
      <dgm:prSet presAssocID="{4D62A70E-43E7-491D-B1B9-309A941057F8}" presName="sibTrans" presStyleCnt="0"/>
      <dgm:spPr/>
    </dgm:pt>
    <dgm:pt modelId="{60A71B37-5633-4DAB-9304-34F1A814D194}" type="pres">
      <dgm:prSet presAssocID="{606A226B-CD05-489D-BD8C-04CBA3FF2438}" presName="parenttextcomposite" presStyleCnt="0"/>
      <dgm:spPr/>
    </dgm:pt>
    <dgm:pt modelId="{811FAB1D-DDE4-43B9-907E-E6976908E932}" type="pres">
      <dgm:prSet presAssocID="{606A226B-CD05-489D-BD8C-04CBA3FF2438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E8678-99E6-4DEE-BFA4-27C29E1402CB}" type="pres">
      <dgm:prSet presAssocID="{606A226B-CD05-489D-BD8C-04CBA3FF2438}" presName="parallelogramComposite" presStyleCnt="0"/>
      <dgm:spPr/>
    </dgm:pt>
    <dgm:pt modelId="{C5AEDF86-B315-4EE9-8A09-95DD245DB4CA}" type="pres">
      <dgm:prSet presAssocID="{606A226B-CD05-489D-BD8C-04CBA3FF2438}" presName="parallelogram1" presStyleLbl="alignNode1" presStyleIdx="14" presStyleCnt="21"/>
      <dgm:spPr/>
    </dgm:pt>
    <dgm:pt modelId="{65F69DF2-CE79-4DCF-A4C5-222097A4F45E}" type="pres">
      <dgm:prSet presAssocID="{606A226B-CD05-489D-BD8C-04CBA3FF2438}" presName="parallelogram2" presStyleLbl="alignNode1" presStyleIdx="15" presStyleCnt="21"/>
      <dgm:spPr/>
    </dgm:pt>
    <dgm:pt modelId="{D0D626AB-B201-4EAB-B9FB-B12C1CC029B4}" type="pres">
      <dgm:prSet presAssocID="{606A226B-CD05-489D-BD8C-04CBA3FF2438}" presName="parallelogram3" presStyleLbl="alignNode1" presStyleIdx="16" presStyleCnt="21"/>
      <dgm:spPr/>
    </dgm:pt>
    <dgm:pt modelId="{4B5CD66B-5025-43A2-B006-F5D78AACAD26}" type="pres">
      <dgm:prSet presAssocID="{606A226B-CD05-489D-BD8C-04CBA3FF2438}" presName="parallelogram4" presStyleLbl="alignNode1" presStyleIdx="17" presStyleCnt="21"/>
      <dgm:spPr/>
    </dgm:pt>
    <dgm:pt modelId="{A5F01C7B-77FC-48AE-BBF4-D8FD6594AA5D}" type="pres">
      <dgm:prSet presAssocID="{606A226B-CD05-489D-BD8C-04CBA3FF2438}" presName="parallelogram5" presStyleLbl="alignNode1" presStyleIdx="18" presStyleCnt="21"/>
      <dgm:spPr/>
    </dgm:pt>
    <dgm:pt modelId="{68872551-9764-426B-BDE7-6E6F7C1D96DC}" type="pres">
      <dgm:prSet presAssocID="{606A226B-CD05-489D-BD8C-04CBA3FF2438}" presName="parallelogram6" presStyleLbl="alignNode1" presStyleIdx="19" presStyleCnt="21"/>
      <dgm:spPr/>
    </dgm:pt>
    <dgm:pt modelId="{28625DDD-DB17-42D9-8595-F26C5645FA3F}" type="pres">
      <dgm:prSet presAssocID="{606A226B-CD05-489D-BD8C-04CBA3FF2438}" presName="parallelogram7" presStyleLbl="alignNode1" presStyleIdx="20" presStyleCnt="21"/>
      <dgm:spPr/>
    </dgm:pt>
  </dgm:ptLst>
  <dgm:cxnLst>
    <dgm:cxn modelId="{5D51D696-BDBB-4524-B8F4-10572D3DF200}" type="presOf" srcId="{CB053531-A556-4327-A534-4213B996700A}" destId="{E11AE34C-E678-49C7-846B-6DF9F7AE8577}" srcOrd="0" destOrd="0" presId="urn:microsoft.com/office/officeart/2008/layout/VerticalAccentList"/>
    <dgm:cxn modelId="{664FF654-4F7C-44A3-ABF6-E9C5A995C0F2}" srcId="{B644BD18-96E0-44BD-9BF5-B6E19900DABE}" destId="{47D76BE2-F9B2-4DCA-8174-55500E1FE90D}" srcOrd="0" destOrd="0" parTransId="{4B4E917E-2EFE-46F0-A628-B3D7223A5F75}" sibTransId="{7962DB81-60FC-4E70-8CB3-B600E7EAD0BF}"/>
    <dgm:cxn modelId="{F8068AD4-939A-4D5F-9C78-A300F5362CB9}" type="presOf" srcId="{47D76BE2-F9B2-4DCA-8174-55500E1FE90D}" destId="{E7598E98-0E24-4F28-89C1-AF5C2AF8CEBA}" srcOrd="0" destOrd="0" presId="urn:microsoft.com/office/officeart/2008/layout/VerticalAccentList"/>
    <dgm:cxn modelId="{3AD3BAD9-9B50-40CA-8EA7-A3C3B33CBFCB}" srcId="{CB053531-A556-4327-A534-4213B996700A}" destId="{B644BD18-96E0-44BD-9BF5-B6E19900DABE}" srcOrd="0" destOrd="0" parTransId="{83816462-65BE-49EB-9ABF-D2674D5A39EB}" sibTransId="{63E8E9E9-FABB-47FB-8D2B-D88C4A9EDAB8}"/>
    <dgm:cxn modelId="{1DFDD1AC-9E4E-487D-863B-B1920020EFD5}" type="presOf" srcId="{AED630A3-56E4-432E-ADF7-06B91A055C14}" destId="{A9D68E33-87A6-427A-9DB7-6E1FD9A30531}" srcOrd="0" destOrd="0" presId="urn:microsoft.com/office/officeart/2008/layout/VerticalAccentList"/>
    <dgm:cxn modelId="{F2C3D732-1575-4841-8DB7-15137D3C6E23}" type="presOf" srcId="{B644BD18-96E0-44BD-9BF5-B6E19900DABE}" destId="{FF6D2E2B-A7B1-48A2-A8B8-1D997C7D5221}" srcOrd="0" destOrd="0" presId="urn:microsoft.com/office/officeart/2008/layout/VerticalAccentList"/>
    <dgm:cxn modelId="{4CA3DA8B-DF5D-4141-BC09-05455778BD60}" type="presOf" srcId="{606A226B-CD05-489D-BD8C-04CBA3FF2438}" destId="{811FAB1D-DDE4-43B9-907E-E6976908E932}" srcOrd="0" destOrd="0" presId="urn:microsoft.com/office/officeart/2008/layout/VerticalAccentList"/>
    <dgm:cxn modelId="{E51A6F34-16F0-40A4-A85C-F5940AE80942}" srcId="{CB053531-A556-4327-A534-4213B996700A}" destId="{606A226B-CD05-489D-BD8C-04CBA3FF2438}" srcOrd="2" destOrd="0" parTransId="{54059174-EAC6-44F5-BE32-721233C8C031}" sibTransId="{29C4C516-75A9-402F-A9F6-B9EC7B0865A0}"/>
    <dgm:cxn modelId="{B54051F3-5886-4B04-B174-EE03867952FC}" srcId="{CB053531-A556-4327-A534-4213B996700A}" destId="{AED630A3-56E4-432E-ADF7-06B91A055C14}" srcOrd="1" destOrd="0" parTransId="{3A81ADD3-A413-48D4-94CC-08CCBF515DE3}" sibTransId="{4D62A70E-43E7-491D-B1B9-309A941057F8}"/>
    <dgm:cxn modelId="{7E299B2B-DB0B-4177-86EE-3508E90AC87C}" type="presParOf" srcId="{E11AE34C-E678-49C7-846B-6DF9F7AE8577}" destId="{521505A0-BB65-4646-9DCA-9EFAD0FE5E7E}" srcOrd="0" destOrd="0" presId="urn:microsoft.com/office/officeart/2008/layout/VerticalAccentList"/>
    <dgm:cxn modelId="{87F85EF8-BE37-4B1E-8B6D-CAA9BFCCECD7}" type="presParOf" srcId="{521505A0-BB65-4646-9DCA-9EFAD0FE5E7E}" destId="{FF6D2E2B-A7B1-48A2-A8B8-1D997C7D5221}" srcOrd="0" destOrd="0" presId="urn:microsoft.com/office/officeart/2008/layout/VerticalAccentList"/>
    <dgm:cxn modelId="{68F7ECAA-386A-45B4-900A-D9FB4A246201}" type="presParOf" srcId="{E11AE34C-E678-49C7-846B-6DF9F7AE8577}" destId="{E8FFD88D-A006-409D-83DF-39E005D01784}" srcOrd="1" destOrd="0" presId="urn:microsoft.com/office/officeart/2008/layout/VerticalAccentList"/>
    <dgm:cxn modelId="{D71E30C5-3513-46D1-9FBE-324B3EC77F57}" type="presParOf" srcId="{E8FFD88D-A006-409D-83DF-39E005D01784}" destId="{D6D07244-4D71-4228-9621-CA95AD44D272}" srcOrd="0" destOrd="0" presId="urn:microsoft.com/office/officeart/2008/layout/VerticalAccentList"/>
    <dgm:cxn modelId="{1ECE45DA-C002-4601-9143-D642C19B954E}" type="presParOf" srcId="{E8FFD88D-A006-409D-83DF-39E005D01784}" destId="{612BBAFA-DD4D-49CF-9C31-E2852320F7E8}" srcOrd="1" destOrd="0" presId="urn:microsoft.com/office/officeart/2008/layout/VerticalAccentList"/>
    <dgm:cxn modelId="{40B1DDFB-FC1B-4390-87AA-4AD8EB87478A}" type="presParOf" srcId="{E8FFD88D-A006-409D-83DF-39E005D01784}" destId="{03FF6379-825B-4BA8-9251-41F43A0D6EEB}" srcOrd="2" destOrd="0" presId="urn:microsoft.com/office/officeart/2008/layout/VerticalAccentList"/>
    <dgm:cxn modelId="{30D3F445-DFBD-4DF0-A0BD-AD052B448F6F}" type="presParOf" srcId="{E8FFD88D-A006-409D-83DF-39E005D01784}" destId="{5F0A416D-928E-4498-8DBA-C6DCEE7F6EAB}" srcOrd="3" destOrd="0" presId="urn:microsoft.com/office/officeart/2008/layout/VerticalAccentList"/>
    <dgm:cxn modelId="{F73B8369-285A-4FF7-9243-758A2DD28AF1}" type="presParOf" srcId="{E8FFD88D-A006-409D-83DF-39E005D01784}" destId="{A96B3FC6-448E-43A3-A545-F92230CB3D0C}" srcOrd="4" destOrd="0" presId="urn:microsoft.com/office/officeart/2008/layout/VerticalAccentList"/>
    <dgm:cxn modelId="{B91D64AC-AC95-473A-8B86-E96284A485D5}" type="presParOf" srcId="{E8FFD88D-A006-409D-83DF-39E005D01784}" destId="{630DDFF4-6789-4C23-80B9-92D80358D91B}" srcOrd="5" destOrd="0" presId="urn:microsoft.com/office/officeart/2008/layout/VerticalAccentList"/>
    <dgm:cxn modelId="{7A37540C-6F78-462E-A3B1-0C8473F1894B}" type="presParOf" srcId="{E8FFD88D-A006-409D-83DF-39E005D01784}" destId="{40BF96C2-8374-464A-95D1-88007A3D2B35}" srcOrd="6" destOrd="0" presId="urn:microsoft.com/office/officeart/2008/layout/VerticalAccentList"/>
    <dgm:cxn modelId="{B0767659-63C1-4CA2-AC1C-5D4B3AD73A0D}" type="presParOf" srcId="{E8FFD88D-A006-409D-83DF-39E005D01784}" destId="{E7598E98-0E24-4F28-89C1-AF5C2AF8CEBA}" srcOrd="7" destOrd="0" presId="urn:microsoft.com/office/officeart/2008/layout/VerticalAccentList"/>
    <dgm:cxn modelId="{9D76F75B-88EA-41CC-AA6C-108A0550E8AD}" type="presParOf" srcId="{E11AE34C-E678-49C7-846B-6DF9F7AE8577}" destId="{D597DA0E-14E1-4B1E-BBAB-1F24BB62C789}" srcOrd="2" destOrd="0" presId="urn:microsoft.com/office/officeart/2008/layout/VerticalAccentList"/>
    <dgm:cxn modelId="{58FCC060-C97D-4B74-BC5C-1067F9DFF587}" type="presParOf" srcId="{E11AE34C-E678-49C7-846B-6DF9F7AE8577}" destId="{FC2B1C09-543D-41CC-9354-E742A78410F9}" srcOrd="3" destOrd="0" presId="urn:microsoft.com/office/officeart/2008/layout/VerticalAccentList"/>
    <dgm:cxn modelId="{D6BF3EC5-FB4C-4B30-8159-C6E872B267C8}" type="presParOf" srcId="{FC2B1C09-543D-41CC-9354-E742A78410F9}" destId="{A9D68E33-87A6-427A-9DB7-6E1FD9A30531}" srcOrd="0" destOrd="0" presId="urn:microsoft.com/office/officeart/2008/layout/VerticalAccentList"/>
    <dgm:cxn modelId="{92321773-64E9-4D13-9B2C-29F18EFE1F54}" type="presParOf" srcId="{E11AE34C-E678-49C7-846B-6DF9F7AE8577}" destId="{0B5B4DA7-5CB4-4CA3-8C37-C212EC5C658D}" srcOrd="4" destOrd="0" presId="urn:microsoft.com/office/officeart/2008/layout/VerticalAccentList"/>
    <dgm:cxn modelId="{D6A74B1C-7D78-4194-B5D2-75750943BA08}" type="presParOf" srcId="{0B5B4DA7-5CB4-4CA3-8C37-C212EC5C658D}" destId="{1AB69244-EA6F-4A25-82EC-0A757CE5BE42}" srcOrd="0" destOrd="0" presId="urn:microsoft.com/office/officeart/2008/layout/VerticalAccentList"/>
    <dgm:cxn modelId="{EBB726DF-49EA-4D2E-AF35-9FBA4C35ECB9}" type="presParOf" srcId="{0B5B4DA7-5CB4-4CA3-8C37-C212EC5C658D}" destId="{75D171C9-3BB3-412B-B3E9-6AB0D96F86F0}" srcOrd="1" destOrd="0" presId="urn:microsoft.com/office/officeart/2008/layout/VerticalAccentList"/>
    <dgm:cxn modelId="{5C987C3E-4FE8-42B9-BD7A-078EF20886C1}" type="presParOf" srcId="{0B5B4DA7-5CB4-4CA3-8C37-C212EC5C658D}" destId="{7CA4D4E2-CBC9-4FF8-99E7-93800D73DFC3}" srcOrd="2" destOrd="0" presId="urn:microsoft.com/office/officeart/2008/layout/VerticalAccentList"/>
    <dgm:cxn modelId="{08371779-4F33-4172-9CFF-BC88BDC0CE14}" type="presParOf" srcId="{0B5B4DA7-5CB4-4CA3-8C37-C212EC5C658D}" destId="{1FF07901-7561-4879-9FD2-D3455FDE367A}" srcOrd="3" destOrd="0" presId="urn:microsoft.com/office/officeart/2008/layout/VerticalAccentList"/>
    <dgm:cxn modelId="{E331B001-F2B1-4E03-B7D5-EB11BF95F17D}" type="presParOf" srcId="{0B5B4DA7-5CB4-4CA3-8C37-C212EC5C658D}" destId="{8B9B2213-D254-454C-A219-7E21559C63C9}" srcOrd="4" destOrd="0" presId="urn:microsoft.com/office/officeart/2008/layout/VerticalAccentList"/>
    <dgm:cxn modelId="{9A266772-727A-470F-9730-5BC8EC98A443}" type="presParOf" srcId="{0B5B4DA7-5CB4-4CA3-8C37-C212EC5C658D}" destId="{D00D51B2-5AB2-42FB-BCC1-6EAB7035C06E}" srcOrd="5" destOrd="0" presId="urn:microsoft.com/office/officeart/2008/layout/VerticalAccentList"/>
    <dgm:cxn modelId="{EFEF7256-4E25-4FE0-9A19-A5BA9E850FAB}" type="presParOf" srcId="{0B5B4DA7-5CB4-4CA3-8C37-C212EC5C658D}" destId="{BC690C3F-9788-49F4-B560-483DFA0F8D14}" srcOrd="6" destOrd="0" presId="urn:microsoft.com/office/officeart/2008/layout/VerticalAccentList"/>
    <dgm:cxn modelId="{AF6BD288-7FAF-4677-A70C-AE558A073456}" type="presParOf" srcId="{E11AE34C-E678-49C7-846B-6DF9F7AE8577}" destId="{BD5416D2-1132-42AC-BC39-481FA6060A82}" srcOrd="5" destOrd="0" presId="urn:microsoft.com/office/officeart/2008/layout/VerticalAccentList"/>
    <dgm:cxn modelId="{2FE85C46-6466-4A1A-AC6C-137DC61300D7}" type="presParOf" srcId="{E11AE34C-E678-49C7-846B-6DF9F7AE8577}" destId="{60A71B37-5633-4DAB-9304-34F1A814D194}" srcOrd="6" destOrd="0" presId="urn:microsoft.com/office/officeart/2008/layout/VerticalAccentList"/>
    <dgm:cxn modelId="{BAE04D7D-FA70-4122-8696-22FEA2FAE780}" type="presParOf" srcId="{60A71B37-5633-4DAB-9304-34F1A814D194}" destId="{811FAB1D-DDE4-43B9-907E-E6976908E932}" srcOrd="0" destOrd="0" presId="urn:microsoft.com/office/officeart/2008/layout/VerticalAccentList"/>
    <dgm:cxn modelId="{E09792DD-89D1-4C6F-A4E9-C7405CA1186F}" type="presParOf" srcId="{E11AE34C-E678-49C7-846B-6DF9F7AE8577}" destId="{48FE8678-99E6-4DEE-BFA4-27C29E1402CB}" srcOrd="7" destOrd="0" presId="urn:microsoft.com/office/officeart/2008/layout/VerticalAccentList"/>
    <dgm:cxn modelId="{67B65786-CB9B-429A-8120-A1FEE3027BBE}" type="presParOf" srcId="{48FE8678-99E6-4DEE-BFA4-27C29E1402CB}" destId="{C5AEDF86-B315-4EE9-8A09-95DD245DB4CA}" srcOrd="0" destOrd="0" presId="urn:microsoft.com/office/officeart/2008/layout/VerticalAccentList"/>
    <dgm:cxn modelId="{C6890934-0BC7-43AF-8103-668DCA534106}" type="presParOf" srcId="{48FE8678-99E6-4DEE-BFA4-27C29E1402CB}" destId="{65F69DF2-CE79-4DCF-A4C5-222097A4F45E}" srcOrd="1" destOrd="0" presId="urn:microsoft.com/office/officeart/2008/layout/VerticalAccentList"/>
    <dgm:cxn modelId="{D87E280B-BA0E-4E02-9D20-4C48865F1E01}" type="presParOf" srcId="{48FE8678-99E6-4DEE-BFA4-27C29E1402CB}" destId="{D0D626AB-B201-4EAB-B9FB-B12C1CC029B4}" srcOrd="2" destOrd="0" presId="urn:microsoft.com/office/officeart/2008/layout/VerticalAccentList"/>
    <dgm:cxn modelId="{C98A0DF0-4365-48A5-BACA-3BBD9E0978C7}" type="presParOf" srcId="{48FE8678-99E6-4DEE-BFA4-27C29E1402CB}" destId="{4B5CD66B-5025-43A2-B006-F5D78AACAD26}" srcOrd="3" destOrd="0" presId="urn:microsoft.com/office/officeart/2008/layout/VerticalAccentList"/>
    <dgm:cxn modelId="{A0D6D59C-18CD-44A7-A325-8E4B4183A0D3}" type="presParOf" srcId="{48FE8678-99E6-4DEE-BFA4-27C29E1402CB}" destId="{A5F01C7B-77FC-48AE-BBF4-D8FD6594AA5D}" srcOrd="4" destOrd="0" presId="urn:microsoft.com/office/officeart/2008/layout/VerticalAccentList"/>
    <dgm:cxn modelId="{2807FD6F-C7BD-454C-8C7B-2B1EA85B415E}" type="presParOf" srcId="{48FE8678-99E6-4DEE-BFA4-27C29E1402CB}" destId="{68872551-9764-426B-BDE7-6E6F7C1D96DC}" srcOrd="5" destOrd="0" presId="urn:microsoft.com/office/officeart/2008/layout/VerticalAccentList"/>
    <dgm:cxn modelId="{C6A8F7EA-C985-4133-B7D1-BC84FCD08137}" type="presParOf" srcId="{48FE8678-99E6-4DEE-BFA4-27C29E1402CB}" destId="{28625DDD-DB17-42D9-8595-F26C5645FA3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B053531-A556-4327-A534-4213B996700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44BD18-96E0-44BD-9BF5-B6E19900DABE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Требования в отношении отдельных видов осуществляемой хозяйствующими субъектами деятельности</a:t>
          </a:r>
          <a:br>
            <a:rPr lang="ru-RU" dirty="0" smtClean="0">
              <a:latin typeface="+mj-lt"/>
            </a:rPr>
          </a:br>
          <a:endParaRPr lang="ru-RU" dirty="0">
            <a:latin typeface="+mj-lt"/>
          </a:endParaRPr>
        </a:p>
      </dgm:t>
    </dgm:pt>
    <dgm:pt modelId="{83816462-65BE-49EB-9ABF-D2674D5A39EB}" type="parTrans" cxnId="{3AD3BAD9-9B50-40CA-8EA7-A3C3B33CBFCB}">
      <dgm:prSet/>
      <dgm:spPr/>
      <dgm:t>
        <a:bodyPr/>
        <a:lstStyle/>
        <a:p>
          <a:endParaRPr lang="ru-RU"/>
        </a:p>
      </dgm:t>
    </dgm:pt>
    <dgm:pt modelId="{63E8E9E9-FABB-47FB-8D2B-D88C4A9EDAB8}" type="sibTrans" cxnId="{3AD3BAD9-9B50-40CA-8EA7-A3C3B33CBFCB}">
      <dgm:prSet/>
      <dgm:spPr/>
      <dgm:t>
        <a:bodyPr/>
        <a:lstStyle/>
        <a:p>
          <a:endParaRPr lang="ru-RU"/>
        </a:p>
      </dgm:t>
    </dgm:pt>
    <dgm:pt modelId="{47D76BE2-F9B2-4DCA-8174-55500E1FE90D}">
      <dgm:prSet phldrT="[Текст]"/>
      <dgm:spPr/>
      <dgm:t>
        <a:bodyPr/>
        <a:lstStyle/>
        <a:p>
          <a:r>
            <a:rPr lang="en-US" dirty="0" smtClean="0">
              <a:latin typeface="+mj-lt"/>
            </a:rPr>
            <a:t> </a:t>
          </a:r>
          <a:r>
            <a:rPr lang="ru-RU" dirty="0" smtClean="0">
              <a:latin typeface="+mj-lt"/>
            </a:rPr>
            <a:t>Для палаточных лагерей</a:t>
          </a:r>
          <a:r>
            <a:rPr lang="en-US" dirty="0" smtClean="0">
              <a:latin typeface="+mj-lt"/>
            </a:rPr>
            <a:t>:</a:t>
          </a:r>
          <a:endParaRPr lang="ru-RU" dirty="0">
            <a:latin typeface="+mj-lt"/>
          </a:endParaRPr>
        </a:p>
      </dgm:t>
    </dgm:pt>
    <dgm:pt modelId="{4B4E917E-2EFE-46F0-A628-B3D7223A5F75}" type="parTrans" cxnId="{664FF654-4F7C-44A3-ABF6-E9C5A995C0F2}">
      <dgm:prSet/>
      <dgm:spPr/>
      <dgm:t>
        <a:bodyPr/>
        <a:lstStyle/>
        <a:p>
          <a:endParaRPr lang="ru-RU"/>
        </a:p>
      </dgm:t>
    </dgm:pt>
    <dgm:pt modelId="{7962DB81-60FC-4E70-8CB3-B600E7EAD0BF}" type="sibTrans" cxnId="{664FF654-4F7C-44A3-ABF6-E9C5A995C0F2}">
      <dgm:prSet/>
      <dgm:spPr/>
      <dgm:t>
        <a:bodyPr/>
        <a:lstStyle/>
        <a:p>
          <a:endParaRPr lang="ru-RU"/>
        </a:p>
      </dgm:t>
    </dgm:pt>
    <dgm:pt modelId="{AED630A3-56E4-432E-ADF7-06B91A055C14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Изменены требования к количеству детей, проживающих в палатке, оно должно соответствовать вместимости, указанной в техническом паспорте палатки</a:t>
          </a:r>
          <a:endParaRPr lang="ru-RU" sz="2000" dirty="0">
            <a:latin typeface="+mj-lt"/>
          </a:endParaRPr>
        </a:p>
      </dgm:t>
    </dgm:pt>
    <dgm:pt modelId="{3A81ADD3-A413-48D4-94CC-08CCBF515DE3}" type="parTrans" cxnId="{B54051F3-5886-4B04-B174-EE03867952FC}">
      <dgm:prSet/>
      <dgm:spPr/>
      <dgm:t>
        <a:bodyPr/>
        <a:lstStyle/>
        <a:p>
          <a:endParaRPr lang="ru-RU"/>
        </a:p>
      </dgm:t>
    </dgm:pt>
    <dgm:pt modelId="{4D62A70E-43E7-491D-B1B9-309A941057F8}" type="sibTrans" cxnId="{B54051F3-5886-4B04-B174-EE03867952FC}">
      <dgm:prSet/>
      <dgm:spPr/>
      <dgm:t>
        <a:bodyPr/>
        <a:lstStyle/>
        <a:p>
          <a:endParaRPr lang="ru-RU"/>
        </a:p>
      </dgm:t>
    </dgm:pt>
    <dgm:pt modelId="{606A226B-CD05-489D-BD8C-04CBA3FF2438}">
      <dgm:prSet phldrT="[Текст]" custT="1"/>
      <dgm:spPr/>
      <dgm:t>
        <a:bodyPr/>
        <a:lstStyle/>
        <a:p>
          <a:r>
            <a:rPr lang="ru-RU" sz="2000" b="0" i="0" dirty="0" smtClean="0">
              <a:latin typeface="+mj-lt"/>
            </a:rPr>
            <a:t>В случае оборудования индивидуального спального места с использованием личного инвентаря данные условия указываются в договоре на оказание услуг отдыха детей и их оздоровления</a:t>
          </a:r>
          <a:r>
            <a:rPr lang="ru-RU" sz="2000" dirty="0" smtClean="0">
              <a:latin typeface="+mj-lt"/>
            </a:rPr>
            <a:t>  </a:t>
          </a:r>
          <a:r>
            <a:rPr lang="ru-RU" sz="2000" dirty="0" smtClean="0">
              <a:latin typeface="+mj-lt"/>
            </a:rPr>
            <a:t>- п.3.13.5</a:t>
          </a:r>
          <a:endParaRPr lang="ru-RU" sz="2000" dirty="0">
            <a:latin typeface="+mj-lt"/>
          </a:endParaRPr>
        </a:p>
      </dgm:t>
    </dgm:pt>
    <dgm:pt modelId="{54059174-EAC6-44F5-BE32-721233C8C031}" type="parTrans" cxnId="{E51A6F34-16F0-40A4-A85C-F5940AE80942}">
      <dgm:prSet/>
      <dgm:spPr/>
      <dgm:t>
        <a:bodyPr/>
        <a:lstStyle/>
        <a:p>
          <a:endParaRPr lang="ru-RU"/>
        </a:p>
      </dgm:t>
    </dgm:pt>
    <dgm:pt modelId="{29C4C516-75A9-402F-A9F6-B9EC7B0865A0}" type="sibTrans" cxnId="{E51A6F34-16F0-40A4-A85C-F5940AE80942}">
      <dgm:prSet/>
      <dgm:spPr/>
      <dgm:t>
        <a:bodyPr/>
        <a:lstStyle/>
        <a:p>
          <a:endParaRPr lang="ru-RU"/>
        </a:p>
      </dgm:t>
    </dgm:pt>
    <dgm:pt modelId="{E11AE34C-E678-49C7-846B-6DF9F7AE8577}" type="pres">
      <dgm:prSet presAssocID="{CB053531-A556-4327-A534-4213B996700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521505A0-BB65-4646-9DCA-9EFAD0FE5E7E}" type="pres">
      <dgm:prSet presAssocID="{B644BD18-96E0-44BD-9BF5-B6E19900DABE}" presName="parenttextcomposite" presStyleCnt="0"/>
      <dgm:spPr/>
    </dgm:pt>
    <dgm:pt modelId="{FF6D2E2B-A7B1-48A2-A8B8-1D997C7D5221}" type="pres">
      <dgm:prSet presAssocID="{B644BD18-96E0-44BD-9BF5-B6E19900DABE}" presName="parenttext" presStyleLbl="revTx" presStyleIdx="0" presStyleCnt="3" custScaleX="120567" custScaleY="1979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FD88D-A006-409D-83DF-39E005D01784}" type="pres">
      <dgm:prSet presAssocID="{B644BD18-96E0-44BD-9BF5-B6E19900DABE}" presName="composite" presStyleCnt="0"/>
      <dgm:spPr/>
    </dgm:pt>
    <dgm:pt modelId="{D6D07244-4D71-4228-9621-CA95AD44D272}" type="pres">
      <dgm:prSet presAssocID="{B644BD18-96E0-44BD-9BF5-B6E19900DABE}" presName="chevron1" presStyleLbl="alignNode1" presStyleIdx="0" presStyleCnt="21"/>
      <dgm:spPr/>
    </dgm:pt>
    <dgm:pt modelId="{612BBAFA-DD4D-49CF-9C31-E2852320F7E8}" type="pres">
      <dgm:prSet presAssocID="{B644BD18-96E0-44BD-9BF5-B6E19900DABE}" presName="chevron2" presStyleLbl="alignNode1" presStyleIdx="1" presStyleCnt="21"/>
      <dgm:spPr/>
    </dgm:pt>
    <dgm:pt modelId="{03FF6379-825B-4BA8-9251-41F43A0D6EEB}" type="pres">
      <dgm:prSet presAssocID="{B644BD18-96E0-44BD-9BF5-B6E19900DABE}" presName="chevron3" presStyleLbl="alignNode1" presStyleIdx="2" presStyleCnt="21"/>
      <dgm:spPr/>
    </dgm:pt>
    <dgm:pt modelId="{5F0A416D-928E-4498-8DBA-C6DCEE7F6EAB}" type="pres">
      <dgm:prSet presAssocID="{B644BD18-96E0-44BD-9BF5-B6E19900DABE}" presName="chevron4" presStyleLbl="alignNode1" presStyleIdx="3" presStyleCnt="21"/>
      <dgm:spPr/>
    </dgm:pt>
    <dgm:pt modelId="{A96B3FC6-448E-43A3-A545-F92230CB3D0C}" type="pres">
      <dgm:prSet presAssocID="{B644BD18-96E0-44BD-9BF5-B6E19900DABE}" presName="chevron5" presStyleLbl="alignNode1" presStyleIdx="4" presStyleCnt="21"/>
      <dgm:spPr/>
    </dgm:pt>
    <dgm:pt modelId="{630DDFF4-6789-4C23-80B9-92D80358D91B}" type="pres">
      <dgm:prSet presAssocID="{B644BD18-96E0-44BD-9BF5-B6E19900DABE}" presName="chevron6" presStyleLbl="alignNode1" presStyleIdx="5" presStyleCnt="21"/>
      <dgm:spPr/>
    </dgm:pt>
    <dgm:pt modelId="{40BF96C2-8374-464A-95D1-88007A3D2B35}" type="pres">
      <dgm:prSet presAssocID="{B644BD18-96E0-44BD-9BF5-B6E19900DABE}" presName="chevron7" presStyleLbl="alignNode1" presStyleIdx="6" presStyleCnt="21"/>
      <dgm:spPr/>
    </dgm:pt>
    <dgm:pt modelId="{E7598E98-0E24-4F28-89C1-AF5C2AF8CEBA}" type="pres">
      <dgm:prSet presAssocID="{B644BD18-96E0-44BD-9BF5-B6E19900DABE}" presName="childtext" presStyleLbl="solidFgAcc1" presStyleIdx="0" presStyleCnt="1" custScaleX="53784" custScaleY="65263" custLinFactNeighborX="21041" custLinFactNeighborY="-23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7DA0E-14E1-4B1E-BBAB-1F24BB62C789}" type="pres">
      <dgm:prSet presAssocID="{63E8E9E9-FABB-47FB-8D2B-D88C4A9EDAB8}" presName="sibTrans" presStyleCnt="0"/>
      <dgm:spPr/>
    </dgm:pt>
    <dgm:pt modelId="{FC2B1C09-543D-41CC-9354-E742A78410F9}" type="pres">
      <dgm:prSet presAssocID="{AED630A3-56E4-432E-ADF7-06B91A055C14}" presName="parenttextcomposite" presStyleCnt="0"/>
      <dgm:spPr/>
    </dgm:pt>
    <dgm:pt modelId="{A9D68E33-87A6-427A-9DB7-6E1FD9A30531}" type="pres">
      <dgm:prSet presAssocID="{AED630A3-56E4-432E-ADF7-06B91A055C14}" presName="parenttext" presStyleLbl="revTx" presStyleIdx="1" presStyleCnt="3" custScaleX="115537" custScaleY="7455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4DA7-5CB4-4CA3-8C37-C212EC5C658D}" type="pres">
      <dgm:prSet presAssocID="{AED630A3-56E4-432E-ADF7-06B91A055C14}" presName="parallelogramComposite" presStyleCnt="0"/>
      <dgm:spPr/>
    </dgm:pt>
    <dgm:pt modelId="{1AB69244-EA6F-4A25-82EC-0A757CE5BE42}" type="pres">
      <dgm:prSet presAssocID="{AED630A3-56E4-432E-ADF7-06B91A055C14}" presName="parallelogram1" presStyleLbl="alignNode1" presStyleIdx="7" presStyleCnt="21"/>
      <dgm:spPr/>
    </dgm:pt>
    <dgm:pt modelId="{75D171C9-3BB3-412B-B3E9-6AB0D96F86F0}" type="pres">
      <dgm:prSet presAssocID="{AED630A3-56E4-432E-ADF7-06B91A055C14}" presName="parallelogram2" presStyleLbl="alignNode1" presStyleIdx="8" presStyleCnt="21"/>
      <dgm:spPr/>
    </dgm:pt>
    <dgm:pt modelId="{7CA4D4E2-CBC9-4FF8-99E7-93800D73DFC3}" type="pres">
      <dgm:prSet presAssocID="{AED630A3-56E4-432E-ADF7-06B91A055C14}" presName="parallelogram3" presStyleLbl="alignNode1" presStyleIdx="9" presStyleCnt="21"/>
      <dgm:spPr/>
    </dgm:pt>
    <dgm:pt modelId="{1FF07901-7561-4879-9FD2-D3455FDE367A}" type="pres">
      <dgm:prSet presAssocID="{AED630A3-56E4-432E-ADF7-06B91A055C14}" presName="parallelogram4" presStyleLbl="alignNode1" presStyleIdx="10" presStyleCnt="21"/>
      <dgm:spPr/>
    </dgm:pt>
    <dgm:pt modelId="{8B9B2213-D254-454C-A219-7E21559C63C9}" type="pres">
      <dgm:prSet presAssocID="{AED630A3-56E4-432E-ADF7-06B91A055C14}" presName="parallelogram5" presStyleLbl="alignNode1" presStyleIdx="11" presStyleCnt="21"/>
      <dgm:spPr/>
    </dgm:pt>
    <dgm:pt modelId="{D00D51B2-5AB2-42FB-BCC1-6EAB7035C06E}" type="pres">
      <dgm:prSet presAssocID="{AED630A3-56E4-432E-ADF7-06B91A055C14}" presName="parallelogram6" presStyleLbl="alignNode1" presStyleIdx="12" presStyleCnt="21"/>
      <dgm:spPr/>
    </dgm:pt>
    <dgm:pt modelId="{BC690C3F-9788-49F4-B560-483DFA0F8D14}" type="pres">
      <dgm:prSet presAssocID="{AED630A3-56E4-432E-ADF7-06B91A055C14}" presName="parallelogram7" presStyleLbl="alignNode1" presStyleIdx="13" presStyleCnt="21"/>
      <dgm:spPr/>
    </dgm:pt>
    <dgm:pt modelId="{BD5416D2-1132-42AC-BC39-481FA6060A82}" type="pres">
      <dgm:prSet presAssocID="{4D62A70E-43E7-491D-B1B9-309A941057F8}" presName="sibTrans" presStyleCnt="0"/>
      <dgm:spPr/>
    </dgm:pt>
    <dgm:pt modelId="{60A71B37-5633-4DAB-9304-34F1A814D194}" type="pres">
      <dgm:prSet presAssocID="{606A226B-CD05-489D-BD8C-04CBA3FF2438}" presName="parenttextcomposite" presStyleCnt="0"/>
      <dgm:spPr/>
    </dgm:pt>
    <dgm:pt modelId="{811FAB1D-DDE4-43B9-907E-E6976908E932}" type="pres">
      <dgm:prSet presAssocID="{606A226B-CD05-489D-BD8C-04CBA3FF2438}" presName="parenttext" presStyleLbl="revTx" presStyleIdx="2" presStyleCnt="3" custScaleX="11716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E8678-99E6-4DEE-BFA4-27C29E1402CB}" type="pres">
      <dgm:prSet presAssocID="{606A226B-CD05-489D-BD8C-04CBA3FF2438}" presName="parallelogramComposite" presStyleCnt="0"/>
      <dgm:spPr/>
    </dgm:pt>
    <dgm:pt modelId="{C5AEDF86-B315-4EE9-8A09-95DD245DB4CA}" type="pres">
      <dgm:prSet presAssocID="{606A226B-CD05-489D-BD8C-04CBA3FF2438}" presName="parallelogram1" presStyleLbl="alignNode1" presStyleIdx="14" presStyleCnt="21"/>
      <dgm:spPr/>
    </dgm:pt>
    <dgm:pt modelId="{65F69DF2-CE79-4DCF-A4C5-222097A4F45E}" type="pres">
      <dgm:prSet presAssocID="{606A226B-CD05-489D-BD8C-04CBA3FF2438}" presName="parallelogram2" presStyleLbl="alignNode1" presStyleIdx="15" presStyleCnt="21"/>
      <dgm:spPr/>
    </dgm:pt>
    <dgm:pt modelId="{D0D626AB-B201-4EAB-B9FB-B12C1CC029B4}" type="pres">
      <dgm:prSet presAssocID="{606A226B-CD05-489D-BD8C-04CBA3FF2438}" presName="parallelogram3" presStyleLbl="alignNode1" presStyleIdx="16" presStyleCnt="21"/>
      <dgm:spPr/>
    </dgm:pt>
    <dgm:pt modelId="{4B5CD66B-5025-43A2-B006-F5D78AACAD26}" type="pres">
      <dgm:prSet presAssocID="{606A226B-CD05-489D-BD8C-04CBA3FF2438}" presName="parallelogram4" presStyleLbl="alignNode1" presStyleIdx="17" presStyleCnt="21"/>
      <dgm:spPr/>
    </dgm:pt>
    <dgm:pt modelId="{A5F01C7B-77FC-48AE-BBF4-D8FD6594AA5D}" type="pres">
      <dgm:prSet presAssocID="{606A226B-CD05-489D-BD8C-04CBA3FF2438}" presName="parallelogram5" presStyleLbl="alignNode1" presStyleIdx="18" presStyleCnt="21"/>
      <dgm:spPr/>
    </dgm:pt>
    <dgm:pt modelId="{68872551-9764-426B-BDE7-6E6F7C1D96DC}" type="pres">
      <dgm:prSet presAssocID="{606A226B-CD05-489D-BD8C-04CBA3FF2438}" presName="parallelogram6" presStyleLbl="alignNode1" presStyleIdx="19" presStyleCnt="21"/>
      <dgm:spPr/>
    </dgm:pt>
    <dgm:pt modelId="{28625DDD-DB17-42D9-8595-F26C5645FA3F}" type="pres">
      <dgm:prSet presAssocID="{606A226B-CD05-489D-BD8C-04CBA3FF2438}" presName="parallelogram7" presStyleLbl="alignNode1" presStyleIdx="20" presStyleCnt="21"/>
      <dgm:spPr/>
    </dgm:pt>
  </dgm:ptLst>
  <dgm:cxnLst>
    <dgm:cxn modelId="{5D51D696-BDBB-4524-B8F4-10572D3DF200}" type="presOf" srcId="{CB053531-A556-4327-A534-4213B996700A}" destId="{E11AE34C-E678-49C7-846B-6DF9F7AE8577}" srcOrd="0" destOrd="0" presId="urn:microsoft.com/office/officeart/2008/layout/VerticalAccentList"/>
    <dgm:cxn modelId="{664FF654-4F7C-44A3-ABF6-E9C5A995C0F2}" srcId="{B644BD18-96E0-44BD-9BF5-B6E19900DABE}" destId="{47D76BE2-F9B2-4DCA-8174-55500E1FE90D}" srcOrd="0" destOrd="0" parTransId="{4B4E917E-2EFE-46F0-A628-B3D7223A5F75}" sibTransId="{7962DB81-60FC-4E70-8CB3-B600E7EAD0BF}"/>
    <dgm:cxn modelId="{F8068AD4-939A-4D5F-9C78-A300F5362CB9}" type="presOf" srcId="{47D76BE2-F9B2-4DCA-8174-55500E1FE90D}" destId="{E7598E98-0E24-4F28-89C1-AF5C2AF8CEBA}" srcOrd="0" destOrd="0" presId="urn:microsoft.com/office/officeart/2008/layout/VerticalAccentList"/>
    <dgm:cxn modelId="{3AD3BAD9-9B50-40CA-8EA7-A3C3B33CBFCB}" srcId="{CB053531-A556-4327-A534-4213B996700A}" destId="{B644BD18-96E0-44BD-9BF5-B6E19900DABE}" srcOrd="0" destOrd="0" parTransId="{83816462-65BE-49EB-9ABF-D2674D5A39EB}" sibTransId="{63E8E9E9-FABB-47FB-8D2B-D88C4A9EDAB8}"/>
    <dgm:cxn modelId="{1DFDD1AC-9E4E-487D-863B-B1920020EFD5}" type="presOf" srcId="{AED630A3-56E4-432E-ADF7-06B91A055C14}" destId="{A9D68E33-87A6-427A-9DB7-6E1FD9A30531}" srcOrd="0" destOrd="0" presId="urn:microsoft.com/office/officeart/2008/layout/VerticalAccentList"/>
    <dgm:cxn modelId="{F2C3D732-1575-4841-8DB7-15137D3C6E23}" type="presOf" srcId="{B644BD18-96E0-44BD-9BF5-B6E19900DABE}" destId="{FF6D2E2B-A7B1-48A2-A8B8-1D997C7D5221}" srcOrd="0" destOrd="0" presId="urn:microsoft.com/office/officeart/2008/layout/VerticalAccentList"/>
    <dgm:cxn modelId="{4CA3DA8B-DF5D-4141-BC09-05455778BD60}" type="presOf" srcId="{606A226B-CD05-489D-BD8C-04CBA3FF2438}" destId="{811FAB1D-DDE4-43B9-907E-E6976908E932}" srcOrd="0" destOrd="0" presId="urn:microsoft.com/office/officeart/2008/layout/VerticalAccentList"/>
    <dgm:cxn modelId="{E51A6F34-16F0-40A4-A85C-F5940AE80942}" srcId="{CB053531-A556-4327-A534-4213B996700A}" destId="{606A226B-CD05-489D-BD8C-04CBA3FF2438}" srcOrd="2" destOrd="0" parTransId="{54059174-EAC6-44F5-BE32-721233C8C031}" sibTransId="{29C4C516-75A9-402F-A9F6-B9EC7B0865A0}"/>
    <dgm:cxn modelId="{B54051F3-5886-4B04-B174-EE03867952FC}" srcId="{CB053531-A556-4327-A534-4213B996700A}" destId="{AED630A3-56E4-432E-ADF7-06B91A055C14}" srcOrd="1" destOrd="0" parTransId="{3A81ADD3-A413-48D4-94CC-08CCBF515DE3}" sibTransId="{4D62A70E-43E7-491D-B1B9-309A941057F8}"/>
    <dgm:cxn modelId="{7E299B2B-DB0B-4177-86EE-3508E90AC87C}" type="presParOf" srcId="{E11AE34C-E678-49C7-846B-6DF9F7AE8577}" destId="{521505A0-BB65-4646-9DCA-9EFAD0FE5E7E}" srcOrd="0" destOrd="0" presId="urn:microsoft.com/office/officeart/2008/layout/VerticalAccentList"/>
    <dgm:cxn modelId="{87F85EF8-BE37-4B1E-8B6D-CAA9BFCCECD7}" type="presParOf" srcId="{521505A0-BB65-4646-9DCA-9EFAD0FE5E7E}" destId="{FF6D2E2B-A7B1-48A2-A8B8-1D997C7D5221}" srcOrd="0" destOrd="0" presId="urn:microsoft.com/office/officeart/2008/layout/VerticalAccentList"/>
    <dgm:cxn modelId="{68F7ECAA-386A-45B4-900A-D9FB4A246201}" type="presParOf" srcId="{E11AE34C-E678-49C7-846B-6DF9F7AE8577}" destId="{E8FFD88D-A006-409D-83DF-39E005D01784}" srcOrd="1" destOrd="0" presId="urn:microsoft.com/office/officeart/2008/layout/VerticalAccentList"/>
    <dgm:cxn modelId="{D71E30C5-3513-46D1-9FBE-324B3EC77F57}" type="presParOf" srcId="{E8FFD88D-A006-409D-83DF-39E005D01784}" destId="{D6D07244-4D71-4228-9621-CA95AD44D272}" srcOrd="0" destOrd="0" presId="urn:microsoft.com/office/officeart/2008/layout/VerticalAccentList"/>
    <dgm:cxn modelId="{1ECE45DA-C002-4601-9143-D642C19B954E}" type="presParOf" srcId="{E8FFD88D-A006-409D-83DF-39E005D01784}" destId="{612BBAFA-DD4D-49CF-9C31-E2852320F7E8}" srcOrd="1" destOrd="0" presId="urn:microsoft.com/office/officeart/2008/layout/VerticalAccentList"/>
    <dgm:cxn modelId="{40B1DDFB-FC1B-4390-87AA-4AD8EB87478A}" type="presParOf" srcId="{E8FFD88D-A006-409D-83DF-39E005D01784}" destId="{03FF6379-825B-4BA8-9251-41F43A0D6EEB}" srcOrd="2" destOrd="0" presId="urn:microsoft.com/office/officeart/2008/layout/VerticalAccentList"/>
    <dgm:cxn modelId="{30D3F445-DFBD-4DF0-A0BD-AD052B448F6F}" type="presParOf" srcId="{E8FFD88D-A006-409D-83DF-39E005D01784}" destId="{5F0A416D-928E-4498-8DBA-C6DCEE7F6EAB}" srcOrd="3" destOrd="0" presId="urn:microsoft.com/office/officeart/2008/layout/VerticalAccentList"/>
    <dgm:cxn modelId="{F73B8369-285A-4FF7-9243-758A2DD28AF1}" type="presParOf" srcId="{E8FFD88D-A006-409D-83DF-39E005D01784}" destId="{A96B3FC6-448E-43A3-A545-F92230CB3D0C}" srcOrd="4" destOrd="0" presId="urn:microsoft.com/office/officeart/2008/layout/VerticalAccentList"/>
    <dgm:cxn modelId="{B91D64AC-AC95-473A-8B86-E96284A485D5}" type="presParOf" srcId="{E8FFD88D-A006-409D-83DF-39E005D01784}" destId="{630DDFF4-6789-4C23-80B9-92D80358D91B}" srcOrd="5" destOrd="0" presId="urn:microsoft.com/office/officeart/2008/layout/VerticalAccentList"/>
    <dgm:cxn modelId="{7A37540C-6F78-462E-A3B1-0C8473F1894B}" type="presParOf" srcId="{E8FFD88D-A006-409D-83DF-39E005D01784}" destId="{40BF96C2-8374-464A-95D1-88007A3D2B35}" srcOrd="6" destOrd="0" presId="urn:microsoft.com/office/officeart/2008/layout/VerticalAccentList"/>
    <dgm:cxn modelId="{B0767659-63C1-4CA2-AC1C-5D4B3AD73A0D}" type="presParOf" srcId="{E8FFD88D-A006-409D-83DF-39E005D01784}" destId="{E7598E98-0E24-4F28-89C1-AF5C2AF8CEBA}" srcOrd="7" destOrd="0" presId="urn:microsoft.com/office/officeart/2008/layout/VerticalAccentList"/>
    <dgm:cxn modelId="{9D76F75B-88EA-41CC-AA6C-108A0550E8AD}" type="presParOf" srcId="{E11AE34C-E678-49C7-846B-6DF9F7AE8577}" destId="{D597DA0E-14E1-4B1E-BBAB-1F24BB62C789}" srcOrd="2" destOrd="0" presId="urn:microsoft.com/office/officeart/2008/layout/VerticalAccentList"/>
    <dgm:cxn modelId="{58FCC060-C97D-4B74-BC5C-1067F9DFF587}" type="presParOf" srcId="{E11AE34C-E678-49C7-846B-6DF9F7AE8577}" destId="{FC2B1C09-543D-41CC-9354-E742A78410F9}" srcOrd="3" destOrd="0" presId="urn:microsoft.com/office/officeart/2008/layout/VerticalAccentList"/>
    <dgm:cxn modelId="{D6BF3EC5-FB4C-4B30-8159-C6E872B267C8}" type="presParOf" srcId="{FC2B1C09-543D-41CC-9354-E742A78410F9}" destId="{A9D68E33-87A6-427A-9DB7-6E1FD9A30531}" srcOrd="0" destOrd="0" presId="urn:microsoft.com/office/officeart/2008/layout/VerticalAccentList"/>
    <dgm:cxn modelId="{92321773-64E9-4D13-9B2C-29F18EFE1F54}" type="presParOf" srcId="{E11AE34C-E678-49C7-846B-6DF9F7AE8577}" destId="{0B5B4DA7-5CB4-4CA3-8C37-C212EC5C658D}" srcOrd="4" destOrd="0" presId="urn:microsoft.com/office/officeart/2008/layout/VerticalAccentList"/>
    <dgm:cxn modelId="{D6A74B1C-7D78-4194-B5D2-75750943BA08}" type="presParOf" srcId="{0B5B4DA7-5CB4-4CA3-8C37-C212EC5C658D}" destId="{1AB69244-EA6F-4A25-82EC-0A757CE5BE42}" srcOrd="0" destOrd="0" presId="urn:microsoft.com/office/officeart/2008/layout/VerticalAccentList"/>
    <dgm:cxn modelId="{EBB726DF-49EA-4D2E-AF35-9FBA4C35ECB9}" type="presParOf" srcId="{0B5B4DA7-5CB4-4CA3-8C37-C212EC5C658D}" destId="{75D171C9-3BB3-412B-B3E9-6AB0D96F86F0}" srcOrd="1" destOrd="0" presId="urn:microsoft.com/office/officeart/2008/layout/VerticalAccentList"/>
    <dgm:cxn modelId="{5C987C3E-4FE8-42B9-BD7A-078EF20886C1}" type="presParOf" srcId="{0B5B4DA7-5CB4-4CA3-8C37-C212EC5C658D}" destId="{7CA4D4E2-CBC9-4FF8-99E7-93800D73DFC3}" srcOrd="2" destOrd="0" presId="urn:microsoft.com/office/officeart/2008/layout/VerticalAccentList"/>
    <dgm:cxn modelId="{08371779-4F33-4172-9CFF-BC88BDC0CE14}" type="presParOf" srcId="{0B5B4DA7-5CB4-4CA3-8C37-C212EC5C658D}" destId="{1FF07901-7561-4879-9FD2-D3455FDE367A}" srcOrd="3" destOrd="0" presId="urn:microsoft.com/office/officeart/2008/layout/VerticalAccentList"/>
    <dgm:cxn modelId="{E331B001-F2B1-4E03-B7D5-EB11BF95F17D}" type="presParOf" srcId="{0B5B4DA7-5CB4-4CA3-8C37-C212EC5C658D}" destId="{8B9B2213-D254-454C-A219-7E21559C63C9}" srcOrd="4" destOrd="0" presId="urn:microsoft.com/office/officeart/2008/layout/VerticalAccentList"/>
    <dgm:cxn modelId="{9A266772-727A-470F-9730-5BC8EC98A443}" type="presParOf" srcId="{0B5B4DA7-5CB4-4CA3-8C37-C212EC5C658D}" destId="{D00D51B2-5AB2-42FB-BCC1-6EAB7035C06E}" srcOrd="5" destOrd="0" presId="urn:microsoft.com/office/officeart/2008/layout/VerticalAccentList"/>
    <dgm:cxn modelId="{EFEF7256-4E25-4FE0-9A19-A5BA9E850FAB}" type="presParOf" srcId="{0B5B4DA7-5CB4-4CA3-8C37-C212EC5C658D}" destId="{BC690C3F-9788-49F4-B560-483DFA0F8D14}" srcOrd="6" destOrd="0" presId="urn:microsoft.com/office/officeart/2008/layout/VerticalAccentList"/>
    <dgm:cxn modelId="{AF6BD288-7FAF-4677-A70C-AE558A073456}" type="presParOf" srcId="{E11AE34C-E678-49C7-846B-6DF9F7AE8577}" destId="{BD5416D2-1132-42AC-BC39-481FA6060A82}" srcOrd="5" destOrd="0" presId="urn:microsoft.com/office/officeart/2008/layout/VerticalAccentList"/>
    <dgm:cxn modelId="{2FE85C46-6466-4A1A-AC6C-137DC61300D7}" type="presParOf" srcId="{E11AE34C-E678-49C7-846B-6DF9F7AE8577}" destId="{60A71B37-5633-4DAB-9304-34F1A814D194}" srcOrd="6" destOrd="0" presId="urn:microsoft.com/office/officeart/2008/layout/VerticalAccentList"/>
    <dgm:cxn modelId="{BAE04D7D-FA70-4122-8696-22FEA2FAE780}" type="presParOf" srcId="{60A71B37-5633-4DAB-9304-34F1A814D194}" destId="{811FAB1D-DDE4-43B9-907E-E6976908E932}" srcOrd="0" destOrd="0" presId="urn:microsoft.com/office/officeart/2008/layout/VerticalAccentList"/>
    <dgm:cxn modelId="{E09792DD-89D1-4C6F-A4E9-C7405CA1186F}" type="presParOf" srcId="{E11AE34C-E678-49C7-846B-6DF9F7AE8577}" destId="{48FE8678-99E6-4DEE-BFA4-27C29E1402CB}" srcOrd="7" destOrd="0" presId="urn:microsoft.com/office/officeart/2008/layout/VerticalAccentList"/>
    <dgm:cxn modelId="{67B65786-CB9B-429A-8120-A1FEE3027BBE}" type="presParOf" srcId="{48FE8678-99E6-4DEE-BFA4-27C29E1402CB}" destId="{C5AEDF86-B315-4EE9-8A09-95DD245DB4CA}" srcOrd="0" destOrd="0" presId="urn:microsoft.com/office/officeart/2008/layout/VerticalAccentList"/>
    <dgm:cxn modelId="{C6890934-0BC7-43AF-8103-668DCA534106}" type="presParOf" srcId="{48FE8678-99E6-4DEE-BFA4-27C29E1402CB}" destId="{65F69DF2-CE79-4DCF-A4C5-222097A4F45E}" srcOrd="1" destOrd="0" presId="urn:microsoft.com/office/officeart/2008/layout/VerticalAccentList"/>
    <dgm:cxn modelId="{D87E280B-BA0E-4E02-9D20-4C48865F1E01}" type="presParOf" srcId="{48FE8678-99E6-4DEE-BFA4-27C29E1402CB}" destId="{D0D626AB-B201-4EAB-B9FB-B12C1CC029B4}" srcOrd="2" destOrd="0" presId="urn:microsoft.com/office/officeart/2008/layout/VerticalAccentList"/>
    <dgm:cxn modelId="{C98A0DF0-4365-48A5-BACA-3BBD9E0978C7}" type="presParOf" srcId="{48FE8678-99E6-4DEE-BFA4-27C29E1402CB}" destId="{4B5CD66B-5025-43A2-B006-F5D78AACAD26}" srcOrd="3" destOrd="0" presId="urn:microsoft.com/office/officeart/2008/layout/VerticalAccentList"/>
    <dgm:cxn modelId="{A0D6D59C-18CD-44A7-A325-8E4B4183A0D3}" type="presParOf" srcId="{48FE8678-99E6-4DEE-BFA4-27C29E1402CB}" destId="{A5F01C7B-77FC-48AE-BBF4-D8FD6594AA5D}" srcOrd="4" destOrd="0" presId="urn:microsoft.com/office/officeart/2008/layout/VerticalAccentList"/>
    <dgm:cxn modelId="{2807FD6F-C7BD-454C-8C7B-2B1EA85B415E}" type="presParOf" srcId="{48FE8678-99E6-4DEE-BFA4-27C29E1402CB}" destId="{68872551-9764-426B-BDE7-6E6F7C1D96DC}" srcOrd="5" destOrd="0" presId="urn:microsoft.com/office/officeart/2008/layout/VerticalAccentList"/>
    <dgm:cxn modelId="{C6A8F7EA-C985-4133-B7D1-BC84FCD08137}" type="presParOf" srcId="{48FE8678-99E6-4DEE-BFA4-27C29E1402CB}" destId="{28625DDD-DB17-42D9-8595-F26C5645FA3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детским </a:t>
          </a:r>
          <a:r>
            <a:rPr lang="ru-RU" sz="2000" dirty="0" smtClean="0">
              <a:latin typeface="+mj-lt"/>
            </a:rPr>
            <a:t>игровым комнатам -  размещению, набору помещений, оборудованию, обработке игрушек и игрового оборудования, организации питьевого режима (п.3.3.1)</a:t>
          </a:r>
          <a:endParaRPr lang="ru-RU" sz="20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условиям </a:t>
          </a:r>
          <a:r>
            <a:rPr lang="ru-RU" sz="2000" dirty="0" smtClean="0">
              <a:latin typeface="+mj-lt"/>
            </a:rPr>
            <a:t>временного размещения организованных групп детей в общежитиях, гостиницах, турбазах, базах отдыха, в </a:t>
          </a:r>
          <a:r>
            <a:rPr lang="ru-RU" sz="2000" dirty="0" err="1" smtClean="0">
              <a:latin typeface="+mj-lt"/>
            </a:rPr>
            <a:t>т.ч</a:t>
          </a:r>
          <a:r>
            <a:rPr lang="ru-RU" sz="2000" dirty="0" smtClean="0">
              <a:latin typeface="+mj-lt"/>
            </a:rPr>
            <a:t>. предусматривающие обязательность обеспечения требований к нормам площади на одного человека, наличию условий для соблюдения правил личной гигиены, организации питания и питьевого режима, естественного освещения (п.3.15).</a:t>
          </a:r>
          <a:endParaRPr lang="ru-RU" sz="20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2" custScaleX="142857" custLinFactNeighborX="11347" custLinFactNeighborY="181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2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планируемых сроках проведения мероприятия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количестве участников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условиях доставки участников до планируемого места проведения мероприятия</a:t>
          </a:r>
          <a:endParaRPr lang="ru-RU" sz="18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4D0604D9-7C0B-4ED9-9BA7-FEAB2F8DDDA7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организации питьевого режима</a:t>
          </a:r>
          <a:endParaRPr lang="ru-RU" sz="1800" dirty="0">
            <a:latin typeface="+mj-lt"/>
          </a:endParaRPr>
        </a:p>
      </dgm:t>
    </dgm:pt>
    <dgm:pt modelId="{28DDAFFD-FB7E-49F0-A3C5-75B384BEE0A3}" type="parTrans" cxnId="{8C53FEC8-B76E-46B1-9424-8A4F50B4FA9E}">
      <dgm:prSet/>
      <dgm:spPr/>
      <dgm:t>
        <a:bodyPr/>
        <a:lstStyle/>
        <a:p>
          <a:endParaRPr lang="ru-RU"/>
        </a:p>
      </dgm:t>
    </dgm:pt>
    <dgm:pt modelId="{422324C9-9342-487E-953D-51374035F9F3}" type="sibTrans" cxnId="{8C53FEC8-B76E-46B1-9424-8A4F50B4FA9E}">
      <dgm:prSet/>
      <dgm:spPr/>
      <dgm:t>
        <a:bodyPr/>
        <a:lstStyle/>
        <a:p>
          <a:endParaRPr lang="ru-RU"/>
        </a:p>
      </dgm:t>
    </dgm:pt>
    <dgm:pt modelId="{A6D3DA7F-6E73-440E-9599-71D5A5FA3DD6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организации питания</a:t>
          </a:r>
          <a:endParaRPr lang="ru-RU" sz="1800" dirty="0">
            <a:latin typeface="+mj-lt"/>
          </a:endParaRPr>
        </a:p>
      </dgm:t>
    </dgm:pt>
    <dgm:pt modelId="{EF60BC0E-24B6-41B8-BBE3-B8AD84851EC7}" type="parTrans" cxnId="{202C783D-B458-4270-A48D-C921F3199F0D}">
      <dgm:prSet/>
      <dgm:spPr/>
      <dgm:t>
        <a:bodyPr/>
        <a:lstStyle/>
        <a:p>
          <a:endParaRPr lang="ru-RU"/>
        </a:p>
      </dgm:t>
    </dgm:pt>
    <dgm:pt modelId="{D25DE836-8EF2-42AB-8A76-161C9ED4B961}" type="sibTrans" cxnId="{202C783D-B458-4270-A48D-C921F3199F0D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условиях проживания</a:t>
          </a:r>
          <a:endParaRPr lang="ru-RU" sz="18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FFC4C6F-CA4C-4C61-98F6-46B307F719D5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сроках проведения </a:t>
          </a:r>
          <a:r>
            <a:rPr lang="ru-RU" sz="1800" dirty="0" err="1" smtClean="0">
              <a:latin typeface="+mj-lt"/>
            </a:rPr>
            <a:t>дератизационных</a:t>
          </a:r>
          <a:r>
            <a:rPr lang="ru-RU" sz="1800" dirty="0" smtClean="0">
              <a:latin typeface="+mj-lt"/>
            </a:rPr>
            <a:t>, дезинсекционных мероприятий, противоклещевых обработках (в случае если мероприятие проводится в теплое время года и в природных условиях)</a:t>
          </a:r>
          <a:endParaRPr lang="ru-RU" sz="1800" dirty="0">
            <a:latin typeface="+mj-lt"/>
          </a:endParaRPr>
        </a:p>
      </dgm:t>
    </dgm:pt>
    <dgm:pt modelId="{787B0440-21C9-4665-9179-4F8DBC1FEE20}" type="parTrans" cxnId="{EC943D6A-4BB2-457F-ADD5-085610992CC6}">
      <dgm:prSet/>
      <dgm:spPr/>
      <dgm:t>
        <a:bodyPr/>
        <a:lstStyle/>
        <a:p>
          <a:endParaRPr lang="ru-RU"/>
        </a:p>
      </dgm:t>
    </dgm:pt>
    <dgm:pt modelId="{2D90ED41-AF03-44FC-BF9D-93D3229169CA}" type="sibTrans" cxnId="{EC943D6A-4BB2-457F-ADD5-085610992CC6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7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7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7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7">
        <dgm:presLayoutVars>
          <dgm:bulletEnabled val="1"/>
        </dgm:presLayoutVars>
      </dgm:prSet>
      <dgm:spPr/>
    </dgm:pt>
    <dgm:pt modelId="{489A0D64-C597-4031-98D6-886E52CF22EA}" type="pres">
      <dgm:prSet presAssocID="{F2920066-B181-4A13-927C-79C17369F078}" presName="spaceBetweenRectangles" presStyleCnt="0"/>
      <dgm:spPr/>
    </dgm:pt>
    <dgm:pt modelId="{A58E37F8-0AC2-414A-9405-3E89E6BBD873}" type="pres">
      <dgm:prSet presAssocID="{4D0604D9-7C0B-4ED9-9BA7-FEAB2F8DDDA7}" presName="parentLin" presStyleCnt="0"/>
      <dgm:spPr/>
    </dgm:pt>
    <dgm:pt modelId="{400093A3-6496-40D5-B797-5555B498828A}" type="pres">
      <dgm:prSet presAssocID="{4D0604D9-7C0B-4ED9-9BA7-FEAB2F8DDDA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CD1B989-2A7E-46A4-AA1D-FA9C1BD69CB1}" type="pres">
      <dgm:prSet presAssocID="{4D0604D9-7C0B-4ED9-9BA7-FEAB2F8DDDA7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105-BE3B-495F-9ABB-C8C552A31242}" type="pres">
      <dgm:prSet presAssocID="{4D0604D9-7C0B-4ED9-9BA7-FEAB2F8DDDA7}" presName="negativeSpace" presStyleCnt="0"/>
      <dgm:spPr/>
    </dgm:pt>
    <dgm:pt modelId="{654D05DE-20C2-4EAC-AC84-57236B671ECE}" type="pres">
      <dgm:prSet presAssocID="{4D0604D9-7C0B-4ED9-9BA7-FEAB2F8DDDA7}" presName="childText" presStyleLbl="conFgAcc1" presStyleIdx="4" presStyleCnt="7">
        <dgm:presLayoutVars>
          <dgm:bulletEnabled val="1"/>
        </dgm:presLayoutVars>
      </dgm:prSet>
      <dgm:spPr/>
    </dgm:pt>
    <dgm:pt modelId="{C5DF5ED5-D1B5-46EF-83DF-830139281FF4}" type="pres">
      <dgm:prSet presAssocID="{422324C9-9342-487E-953D-51374035F9F3}" presName="spaceBetweenRectangles" presStyleCnt="0"/>
      <dgm:spPr/>
    </dgm:pt>
    <dgm:pt modelId="{23B43DFA-75C8-4E4A-8E66-1229C9A73B3E}" type="pres">
      <dgm:prSet presAssocID="{A6D3DA7F-6E73-440E-9599-71D5A5FA3DD6}" presName="parentLin" presStyleCnt="0"/>
      <dgm:spPr/>
    </dgm:pt>
    <dgm:pt modelId="{312D2C24-3446-44F7-9232-8B61756F0A1A}" type="pres">
      <dgm:prSet presAssocID="{A6D3DA7F-6E73-440E-9599-71D5A5FA3DD6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36F1213-ED5B-4950-89B1-3F9091D457F0}" type="pres">
      <dgm:prSet presAssocID="{A6D3DA7F-6E73-440E-9599-71D5A5FA3DD6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3120-2E6C-44B7-9C42-86226BF3B11A}" type="pres">
      <dgm:prSet presAssocID="{A6D3DA7F-6E73-440E-9599-71D5A5FA3DD6}" presName="negativeSpace" presStyleCnt="0"/>
      <dgm:spPr/>
    </dgm:pt>
    <dgm:pt modelId="{359C1EF6-4339-4B76-BA77-E6814B7C4E2F}" type="pres">
      <dgm:prSet presAssocID="{A6D3DA7F-6E73-440E-9599-71D5A5FA3DD6}" presName="childText" presStyleLbl="conFgAcc1" presStyleIdx="5" presStyleCnt="7">
        <dgm:presLayoutVars>
          <dgm:bulletEnabled val="1"/>
        </dgm:presLayoutVars>
      </dgm:prSet>
      <dgm:spPr/>
    </dgm:pt>
    <dgm:pt modelId="{222D7253-A753-4489-BEBE-6E158EE8764B}" type="pres">
      <dgm:prSet presAssocID="{D25DE836-8EF2-42AB-8A76-161C9ED4B961}" presName="spaceBetweenRectangles" presStyleCnt="0"/>
      <dgm:spPr/>
    </dgm:pt>
    <dgm:pt modelId="{CCF9E571-9254-4D61-960E-C19DAD4ECB84}" type="pres">
      <dgm:prSet presAssocID="{3FFC4C6F-CA4C-4C61-98F6-46B307F719D5}" presName="parentLin" presStyleCnt="0"/>
      <dgm:spPr/>
    </dgm:pt>
    <dgm:pt modelId="{1C84D434-7D35-4DAF-84E2-2DC3BAA1C280}" type="pres">
      <dgm:prSet presAssocID="{3FFC4C6F-CA4C-4C61-98F6-46B307F719D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94DC3AC-465F-4AEF-8598-DAA456673AAD}" type="pres">
      <dgm:prSet presAssocID="{3FFC4C6F-CA4C-4C61-98F6-46B307F719D5}" presName="parentText" presStyleLbl="node1" presStyleIdx="6" presStyleCnt="7" custScaleX="142857" custScaleY="261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6C0AB-7A49-4A9F-837F-16D0020AADD4}" type="pres">
      <dgm:prSet presAssocID="{3FFC4C6F-CA4C-4C61-98F6-46B307F719D5}" presName="negativeSpace" presStyleCnt="0"/>
      <dgm:spPr/>
    </dgm:pt>
    <dgm:pt modelId="{CDA6123D-F8B4-4B05-8A37-4E2228B60AA9}" type="pres">
      <dgm:prSet presAssocID="{3FFC4C6F-CA4C-4C61-98F6-46B307F719D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7977DEF-63FA-43DF-BC18-9595582D27A2}" type="presOf" srcId="{A6D3DA7F-6E73-440E-9599-71D5A5FA3DD6}" destId="{B36F1213-ED5B-4950-89B1-3F9091D457F0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485CE65B-ACF6-4994-9B2D-31D0EA86FCB5}" type="presOf" srcId="{4D0604D9-7C0B-4ED9-9BA7-FEAB2F8DDDA7}" destId="{400093A3-6496-40D5-B797-5555B498828A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A778150F-FD95-4FA7-BCD1-E7F9838ED8A1}" type="presOf" srcId="{3FFC4C6F-CA4C-4C61-98F6-46B307F719D5}" destId="{094DC3AC-465F-4AEF-8598-DAA456673AAD}" srcOrd="1" destOrd="0" presId="urn:microsoft.com/office/officeart/2005/8/layout/list1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EC943D6A-4BB2-457F-ADD5-085610992CC6}" srcId="{A9EDEEF3-03B2-46A1-8E9C-BEC59375D4A1}" destId="{3FFC4C6F-CA4C-4C61-98F6-46B307F719D5}" srcOrd="6" destOrd="0" parTransId="{787B0440-21C9-4665-9179-4F8DBC1FEE20}" sibTransId="{2D90ED41-AF03-44FC-BF9D-93D3229169CA}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8C53FEC8-B76E-46B1-9424-8A4F50B4FA9E}" srcId="{A9EDEEF3-03B2-46A1-8E9C-BEC59375D4A1}" destId="{4D0604D9-7C0B-4ED9-9BA7-FEAB2F8DDDA7}" srcOrd="4" destOrd="0" parTransId="{28DDAFFD-FB7E-49F0-A3C5-75B384BEE0A3}" sibTransId="{422324C9-9342-487E-953D-51374035F9F3}"/>
    <dgm:cxn modelId="{202C783D-B458-4270-A48D-C921F3199F0D}" srcId="{A9EDEEF3-03B2-46A1-8E9C-BEC59375D4A1}" destId="{A6D3DA7F-6E73-440E-9599-71D5A5FA3DD6}" srcOrd="5" destOrd="0" parTransId="{EF60BC0E-24B6-41B8-BBE3-B8AD84851EC7}" sibTransId="{D25DE836-8EF2-42AB-8A76-161C9ED4B961}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4DD2AC2C-8C24-4D93-89F7-577D8CE5BE45}" type="presOf" srcId="{3FFC4C6F-CA4C-4C61-98F6-46B307F719D5}" destId="{1C84D434-7D35-4DAF-84E2-2DC3BAA1C280}" srcOrd="0" destOrd="0" presId="urn:microsoft.com/office/officeart/2005/8/layout/list1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E622471D-0265-4B55-93A6-1C3384AF3582}" type="presOf" srcId="{A6D3DA7F-6E73-440E-9599-71D5A5FA3DD6}" destId="{312D2C24-3446-44F7-9232-8B61756F0A1A}" srcOrd="0" destOrd="0" presId="urn:microsoft.com/office/officeart/2005/8/layout/list1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D01527B6-1B8D-421E-A247-130D55BF5526}" type="presOf" srcId="{4D0604D9-7C0B-4ED9-9BA7-FEAB2F8DDDA7}" destId="{ACD1B989-2A7E-46A4-AA1D-FA9C1BD69CB1}" srcOrd="1" destOrd="0" presId="urn:microsoft.com/office/officeart/2005/8/layout/list1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  <dgm:cxn modelId="{C5B6F363-3EB2-49F8-BF84-5618DAF2025E}" type="presParOf" srcId="{3C6DAAC5-8517-4EAB-98C4-7AF46ADA612C}" destId="{489A0D64-C597-4031-98D6-886E52CF22EA}" srcOrd="15" destOrd="0" presId="urn:microsoft.com/office/officeart/2005/8/layout/list1"/>
    <dgm:cxn modelId="{1C0FF0B2-319E-496A-91CA-F62690A925DE}" type="presParOf" srcId="{3C6DAAC5-8517-4EAB-98C4-7AF46ADA612C}" destId="{A58E37F8-0AC2-414A-9405-3E89E6BBD873}" srcOrd="16" destOrd="0" presId="urn:microsoft.com/office/officeart/2005/8/layout/list1"/>
    <dgm:cxn modelId="{AF12540C-A2A6-44AC-9787-44C2BE8EEE22}" type="presParOf" srcId="{A58E37F8-0AC2-414A-9405-3E89E6BBD873}" destId="{400093A3-6496-40D5-B797-5555B498828A}" srcOrd="0" destOrd="0" presId="urn:microsoft.com/office/officeart/2005/8/layout/list1"/>
    <dgm:cxn modelId="{66459114-AD3E-4892-A32B-A816E7B1241C}" type="presParOf" srcId="{A58E37F8-0AC2-414A-9405-3E89E6BBD873}" destId="{ACD1B989-2A7E-46A4-AA1D-FA9C1BD69CB1}" srcOrd="1" destOrd="0" presId="urn:microsoft.com/office/officeart/2005/8/layout/list1"/>
    <dgm:cxn modelId="{23DF6EA2-0890-4945-B39D-11533AFEE2A0}" type="presParOf" srcId="{3C6DAAC5-8517-4EAB-98C4-7AF46ADA612C}" destId="{B5000105-BE3B-495F-9ABB-C8C552A31242}" srcOrd="17" destOrd="0" presId="urn:microsoft.com/office/officeart/2005/8/layout/list1"/>
    <dgm:cxn modelId="{258A960D-3F81-44A5-8F02-CF3509E1EFF0}" type="presParOf" srcId="{3C6DAAC5-8517-4EAB-98C4-7AF46ADA612C}" destId="{654D05DE-20C2-4EAC-AC84-57236B671ECE}" srcOrd="18" destOrd="0" presId="urn:microsoft.com/office/officeart/2005/8/layout/list1"/>
    <dgm:cxn modelId="{FD924F85-C04A-4CD1-BA33-9284CD631778}" type="presParOf" srcId="{3C6DAAC5-8517-4EAB-98C4-7AF46ADA612C}" destId="{C5DF5ED5-D1B5-46EF-83DF-830139281FF4}" srcOrd="19" destOrd="0" presId="urn:microsoft.com/office/officeart/2005/8/layout/list1"/>
    <dgm:cxn modelId="{700BA8D7-88A8-423D-A4C4-D7E477F2870D}" type="presParOf" srcId="{3C6DAAC5-8517-4EAB-98C4-7AF46ADA612C}" destId="{23B43DFA-75C8-4E4A-8E66-1229C9A73B3E}" srcOrd="20" destOrd="0" presId="urn:microsoft.com/office/officeart/2005/8/layout/list1"/>
    <dgm:cxn modelId="{356C57CC-F6BF-4C0A-AB93-F2BCE4388B6F}" type="presParOf" srcId="{23B43DFA-75C8-4E4A-8E66-1229C9A73B3E}" destId="{312D2C24-3446-44F7-9232-8B61756F0A1A}" srcOrd="0" destOrd="0" presId="urn:microsoft.com/office/officeart/2005/8/layout/list1"/>
    <dgm:cxn modelId="{92DB716A-5A14-4C55-A72E-9C044C525CD3}" type="presParOf" srcId="{23B43DFA-75C8-4E4A-8E66-1229C9A73B3E}" destId="{B36F1213-ED5B-4950-89B1-3F9091D457F0}" srcOrd="1" destOrd="0" presId="urn:microsoft.com/office/officeart/2005/8/layout/list1"/>
    <dgm:cxn modelId="{B347FB5B-8828-4944-A222-77384E7E70EF}" type="presParOf" srcId="{3C6DAAC5-8517-4EAB-98C4-7AF46ADA612C}" destId="{11163120-2E6C-44B7-9C42-86226BF3B11A}" srcOrd="21" destOrd="0" presId="urn:microsoft.com/office/officeart/2005/8/layout/list1"/>
    <dgm:cxn modelId="{624683B9-EDB4-4404-9F15-2CD5D500355E}" type="presParOf" srcId="{3C6DAAC5-8517-4EAB-98C4-7AF46ADA612C}" destId="{359C1EF6-4339-4B76-BA77-E6814B7C4E2F}" srcOrd="22" destOrd="0" presId="urn:microsoft.com/office/officeart/2005/8/layout/list1"/>
    <dgm:cxn modelId="{FD75B8B9-B516-48F2-81E5-3BC84BC7D4C8}" type="presParOf" srcId="{3C6DAAC5-8517-4EAB-98C4-7AF46ADA612C}" destId="{222D7253-A753-4489-BEBE-6E158EE8764B}" srcOrd="23" destOrd="0" presId="urn:microsoft.com/office/officeart/2005/8/layout/list1"/>
    <dgm:cxn modelId="{5A278AC1-B4B1-4389-A8FE-2A03D202E704}" type="presParOf" srcId="{3C6DAAC5-8517-4EAB-98C4-7AF46ADA612C}" destId="{CCF9E571-9254-4D61-960E-C19DAD4ECB84}" srcOrd="24" destOrd="0" presId="urn:microsoft.com/office/officeart/2005/8/layout/list1"/>
    <dgm:cxn modelId="{FA8AA61F-2E3B-4D02-8D82-FF6F29DDD2D2}" type="presParOf" srcId="{CCF9E571-9254-4D61-960E-C19DAD4ECB84}" destId="{1C84D434-7D35-4DAF-84E2-2DC3BAA1C280}" srcOrd="0" destOrd="0" presId="urn:microsoft.com/office/officeart/2005/8/layout/list1"/>
    <dgm:cxn modelId="{D585D00F-B90E-41C4-AD32-EB8A6FF25CA3}" type="presParOf" srcId="{CCF9E571-9254-4D61-960E-C19DAD4ECB84}" destId="{094DC3AC-465F-4AEF-8598-DAA456673AAD}" srcOrd="1" destOrd="0" presId="urn:microsoft.com/office/officeart/2005/8/layout/list1"/>
    <dgm:cxn modelId="{CE176CA1-61E9-4C22-951C-0D77C704164B}" type="presParOf" srcId="{3C6DAAC5-8517-4EAB-98C4-7AF46ADA612C}" destId="{23B6C0AB-7A49-4A9F-837F-16D0020AADD4}" srcOrd="25" destOrd="0" presId="urn:microsoft.com/office/officeart/2005/8/layout/list1"/>
    <dgm:cxn modelId="{8B33B2EA-505D-443B-B56C-6D68047202F0}" type="presParOf" srcId="{3C6DAAC5-8517-4EAB-98C4-7AF46ADA612C}" destId="{CDA6123D-F8B4-4B05-8A37-4E2228B60AA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2315ACB-0941-44D4-BEB4-610341E6FC0D}" type="doc">
      <dgm:prSet loTypeId="urn:microsoft.com/office/officeart/2005/8/layout/matrix3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32A240-C6C7-42BE-A752-564EC0541450}">
      <dgm:prSet phldrT="[Текст]" custT="1"/>
      <dgm:spPr/>
      <dgm:t>
        <a:bodyPr/>
        <a:lstStyle/>
        <a:p>
          <a:r>
            <a:rPr lang="ru-RU" sz="1400" dirty="0" smtClean="0">
              <a:latin typeface="+mj-lt"/>
            </a:rPr>
            <a:t>предварительный</a:t>
          </a:r>
        </a:p>
        <a:p>
          <a:r>
            <a:rPr lang="ru-RU" sz="1400" dirty="0" smtClean="0">
              <a:latin typeface="+mj-lt"/>
            </a:rPr>
            <a:t>(при поступлении на работу) медицинский осмотр</a:t>
          </a:r>
          <a:endParaRPr lang="ru-RU" sz="1400" dirty="0">
            <a:latin typeface="+mj-lt"/>
          </a:endParaRPr>
        </a:p>
      </dgm:t>
    </dgm:pt>
    <dgm:pt modelId="{7CC57A47-32FF-4875-80C3-54E3E980B26B}" type="parTrans" cxnId="{DA1BDA8A-351B-4D97-B806-67076A5E29EE}">
      <dgm:prSet/>
      <dgm:spPr/>
      <dgm:t>
        <a:bodyPr/>
        <a:lstStyle/>
        <a:p>
          <a:endParaRPr lang="ru-RU"/>
        </a:p>
      </dgm:t>
    </dgm:pt>
    <dgm:pt modelId="{1BED0F7D-7A46-40D2-9884-4A310EC1ECE5}" type="sibTrans" cxnId="{DA1BDA8A-351B-4D97-B806-67076A5E29EE}">
      <dgm:prSet/>
      <dgm:spPr/>
      <dgm:t>
        <a:bodyPr/>
        <a:lstStyle/>
        <a:p>
          <a:endParaRPr lang="ru-RU"/>
        </a:p>
      </dgm:t>
    </dgm:pt>
    <dgm:pt modelId="{75FE8627-B3AB-47C6-AF71-85A74C8EF90E}">
      <dgm:prSet phldrT="[Текст]" custT="1"/>
      <dgm:spPr/>
      <dgm:t>
        <a:bodyPr/>
        <a:lstStyle/>
        <a:p>
          <a:r>
            <a:rPr lang="ru-RU" sz="1400" dirty="0" smtClean="0">
              <a:latin typeface="+mj-lt"/>
            </a:rPr>
            <a:t>периодические медицинские осмотры</a:t>
          </a:r>
          <a:endParaRPr lang="ru-RU" sz="1400" dirty="0">
            <a:latin typeface="+mj-lt"/>
          </a:endParaRPr>
        </a:p>
      </dgm:t>
    </dgm:pt>
    <dgm:pt modelId="{C7345753-2581-48CF-9A9F-9CDA9C46994F}" type="parTrans" cxnId="{53C8E8A4-002A-45C1-81E3-8CFDFD7CEA46}">
      <dgm:prSet/>
      <dgm:spPr/>
      <dgm:t>
        <a:bodyPr/>
        <a:lstStyle/>
        <a:p>
          <a:endParaRPr lang="ru-RU"/>
        </a:p>
      </dgm:t>
    </dgm:pt>
    <dgm:pt modelId="{FDB8C88B-B85E-41B4-AB83-AD7426DF5B45}" type="sibTrans" cxnId="{53C8E8A4-002A-45C1-81E3-8CFDFD7CEA46}">
      <dgm:prSet/>
      <dgm:spPr/>
      <dgm:t>
        <a:bodyPr/>
        <a:lstStyle/>
        <a:p>
          <a:endParaRPr lang="ru-RU"/>
        </a:p>
      </dgm:t>
    </dgm:pt>
    <dgm:pt modelId="{A9B6CADA-FE79-4A0E-9B77-F1586DB061BE}">
      <dgm:prSet phldrT="[Текст]" custT="1"/>
      <dgm:spPr/>
      <dgm:t>
        <a:bodyPr/>
        <a:lstStyle/>
        <a:p>
          <a:r>
            <a:rPr lang="ru-RU" sz="1300" dirty="0" smtClean="0">
              <a:latin typeface="+mj-lt"/>
            </a:rPr>
            <a:t>профессиональную </a:t>
          </a:r>
          <a:r>
            <a:rPr lang="ru-RU" sz="1400" dirty="0" smtClean="0">
              <a:latin typeface="+mj-lt"/>
            </a:rPr>
            <a:t>гигиеническую подготовку</a:t>
          </a:r>
          <a:endParaRPr lang="ru-RU" sz="1400" dirty="0">
            <a:latin typeface="+mj-lt"/>
          </a:endParaRPr>
        </a:p>
      </dgm:t>
    </dgm:pt>
    <dgm:pt modelId="{685AEDC2-C176-4C9D-BE7C-6FEF2F9BE00F}" type="parTrans" cxnId="{14F12D0E-65BF-47F5-91C9-A7C85C6D0BB9}">
      <dgm:prSet/>
      <dgm:spPr/>
      <dgm:t>
        <a:bodyPr/>
        <a:lstStyle/>
        <a:p>
          <a:endParaRPr lang="ru-RU"/>
        </a:p>
      </dgm:t>
    </dgm:pt>
    <dgm:pt modelId="{16AE5D74-8AD9-44F2-9E5E-F4F972726372}" type="sibTrans" cxnId="{14F12D0E-65BF-47F5-91C9-A7C85C6D0BB9}">
      <dgm:prSet/>
      <dgm:spPr/>
      <dgm:t>
        <a:bodyPr/>
        <a:lstStyle/>
        <a:p>
          <a:endParaRPr lang="ru-RU"/>
        </a:p>
      </dgm:t>
    </dgm:pt>
    <dgm:pt modelId="{ACEF1A50-6FF4-4B9D-AA09-1EB4E6D12294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аттестацию</a:t>
          </a:r>
          <a:endParaRPr lang="ru-RU" sz="1800" dirty="0">
            <a:latin typeface="+mj-lt"/>
          </a:endParaRPr>
        </a:p>
      </dgm:t>
    </dgm:pt>
    <dgm:pt modelId="{2C8B0F2E-AC93-451B-A038-D82D3A886F4D}" type="parTrans" cxnId="{EF358B81-B484-446B-8750-0DE7AD4CE312}">
      <dgm:prSet/>
      <dgm:spPr/>
      <dgm:t>
        <a:bodyPr/>
        <a:lstStyle/>
        <a:p>
          <a:endParaRPr lang="ru-RU"/>
        </a:p>
      </dgm:t>
    </dgm:pt>
    <dgm:pt modelId="{45AA107C-918D-4D55-9109-F3EED6264ABC}" type="sibTrans" cxnId="{EF358B81-B484-446B-8750-0DE7AD4CE312}">
      <dgm:prSet/>
      <dgm:spPr/>
      <dgm:t>
        <a:bodyPr/>
        <a:lstStyle/>
        <a:p>
          <a:endParaRPr lang="ru-RU"/>
        </a:p>
      </dgm:t>
    </dgm:pt>
    <dgm:pt modelId="{7B8026BC-8F92-4BD6-92C3-833CC23FD219}" type="pres">
      <dgm:prSet presAssocID="{62315ACB-0941-44D4-BEB4-610341E6FC0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F6A1BE-A626-49F0-AFC9-0B983324B770}" type="pres">
      <dgm:prSet presAssocID="{62315ACB-0941-44D4-BEB4-610341E6FC0D}" presName="diamond" presStyleLbl="bgShp" presStyleIdx="0" presStyleCnt="1"/>
      <dgm:spPr/>
    </dgm:pt>
    <dgm:pt modelId="{A570757F-2EC8-4F7E-A185-DC1B438BA66D}" type="pres">
      <dgm:prSet presAssocID="{62315ACB-0941-44D4-BEB4-610341E6FC0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0D55E-AB78-460B-A653-499301038D4E}" type="pres">
      <dgm:prSet presAssocID="{62315ACB-0941-44D4-BEB4-610341E6FC0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8460C-A946-4294-A6BA-CF0C7987C508}" type="pres">
      <dgm:prSet presAssocID="{62315ACB-0941-44D4-BEB4-610341E6FC0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56897-5547-41C2-90C5-957A8330F236}" type="pres">
      <dgm:prSet presAssocID="{62315ACB-0941-44D4-BEB4-610341E6FC0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358B81-B484-446B-8750-0DE7AD4CE312}" srcId="{62315ACB-0941-44D4-BEB4-610341E6FC0D}" destId="{ACEF1A50-6FF4-4B9D-AA09-1EB4E6D12294}" srcOrd="3" destOrd="0" parTransId="{2C8B0F2E-AC93-451B-A038-D82D3A886F4D}" sibTransId="{45AA107C-918D-4D55-9109-F3EED6264ABC}"/>
    <dgm:cxn modelId="{0044E058-C1E5-40AA-B688-451864BC041F}" type="presOf" srcId="{A9B6CADA-FE79-4A0E-9B77-F1586DB061BE}" destId="{6A98460C-A946-4294-A6BA-CF0C7987C508}" srcOrd="0" destOrd="0" presId="urn:microsoft.com/office/officeart/2005/8/layout/matrix3"/>
    <dgm:cxn modelId="{146D3631-99D3-4E0B-8263-36FC1149C68E}" type="presOf" srcId="{62315ACB-0941-44D4-BEB4-610341E6FC0D}" destId="{7B8026BC-8F92-4BD6-92C3-833CC23FD219}" srcOrd="0" destOrd="0" presId="urn:microsoft.com/office/officeart/2005/8/layout/matrix3"/>
    <dgm:cxn modelId="{14F12D0E-65BF-47F5-91C9-A7C85C6D0BB9}" srcId="{62315ACB-0941-44D4-BEB4-610341E6FC0D}" destId="{A9B6CADA-FE79-4A0E-9B77-F1586DB061BE}" srcOrd="2" destOrd="0" parTransId="{685AEDC2-C176-4C9D-BE7C-6FEF2F9BE00F}" sibTransId="{16AE5D74-8AD9-44F2-9E5E-F4F972726372}"/>
    <dgm:cxn modelId="{53C8E8A4-002A-45C1-81E3-8CFDFD7CEA46}" srcId="{62315ACB-0941-44D4-BEB4-610341E6FC0D}" destId="{75FE8627-B3AB-47C6-AF71-85A74C8EF90E}" srcOrd="1" destOrd="0" parTransId="{C7345753-2581-48CF-9A9F-9CDA9C46994F}" sibTransId="{FDB8C88B-B85E-41B4-AB83-AD7426DF5B45}"/>
    <dgm:cxn modelId="{FF5F7D67-29FF-4004-A95F-289015D24048}" type="presOf" srcId="{1E32A240-C6C7-42BE-A752-564EC0541450}" destId="{A570757F-2EC8-4F7E-A185-DC1B438BA66D}" srcOrd="0" destOrd="0" presId="urn:microsoft.com/office/officeart/2005/8/layout/matrix3"/>
    <dgm:cxn modelId="{DA1BDA8A-351B-4D97-B806-67076A5E29EE}" srcId="{62315ACB-0941-44D4-BEB4-610341E6FC0D}" destId="{1E32A240-C6C7-42BE-A752-564EC0541450}" srcOrd="0" destOrd="0" parTransId="{7CC57A47-32FF-4875-80C3-54E3E980B26B}" sibTransId="{1BED0F7D-7A46-40D2-9884-4A310EC1ECE5}"/>
    <dgm:cxn modelId="{F086C5E0-507F-488C-86B0-748B0EE0A413}" type="presOf" srcId="{75FE8627-B3AB-47C6-AF71-85A74C8EF90E}" destId="{6940D55E-AB78-460B-A653-499301038D4E}" srcOrd="0" destOrd="0" presId="urn:microsoft.com/office/officeart/2005/8/layout/matrix3"/>
    <dgm:cxn modelId="{A44E2058-F9CA-4D38-9375-04E72DDDF306}" type="presOf" srcId="{ACEF1A50-6FF4-4B9D-AA09-1EB4E6D12294}" destId="{71956897-5547-41C2-90C5-957A8330F236}" srcOrd="0" destOrd="0" presId="urn:microsoft.com/office/officeart/2005/8/layout/matrix3"/>
    <dgm:cxn modelId="{B345176D-0EA5-4440-9E1E-284489B1CF37}" type="presParOf" srcId="{7B8026BC-8F92-4BD6-92C3-833CC23FD219}" destId="{D7F6A1BE-A626-49F0-AFC9-0B983324B770}" srcOrd="0" destOrd="0" presId="urn:microsoft.com/office/officeart/2005/8/layout/matrix3"/>
    <dgm:cxn modelId="{33CBA27D-4673-4AC5-B388-2ED091BC8531}" type="presParOf" srcId="{7B8026BC-8F92-4BD6-92C3-833CC23FD219}" destId="{A570757F-2EC8-4F7E-A185-DC1B438BA66D}" srcOrd="1" destOrd="0" presId="urn:microsoft.com/office/officeart/2005/8/layout/matrix3"/>
    <dgm:cxn modelId="{FB6E2398-5DA8-4AB7-9C66-6D00B09EEBEB}" type="presParOf" srcId="{7B8026BC-8F92-4BD6-92C3-833CC23FD219}" destId="{6940D55E-AB78-460B-A653-499301038D4E}" srcOrd="2" destOrd="0" presId="urn:microsoft.com/office/officeart/2005/8/layout/matrix3"/>
    <dgm:cxn modelId="{8303A120-5798-4DC4-AA20-FD8FA0B8582F}" type="presParOf" srcId="{7B8026BC-8F92-4BD6-92C3-833CC23FD219}" destId="{6A98460C-A946-4294-A6BA-CF0C7987C508}" srcOrd="3" destOrd="0" presId="urn:microsoft.com/office/officeart/2005/8/layout/matrix3"/>
    <dgm:cxn modelId="{CF0D8661-D8FC-4DEB-AB45-E57D861A0273}" type="presParOf" srcId="{7B8026BC-8F92-4BD6-92C3-833CC23FD219}" destId="{71956897-5547-41C2-90C5-957A8330F23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3C2827C-98C7-4956-B467-0E4BB2B6F9B5}" type="doc">
      <dgm:prSet loTypeId="urn:microsoft.com/office/officeart/2005/8/layout/hierarchy4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A88A374-5808-4A65-8B90-7FF95205EC53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Работники должны иметь личную медицинскую книжку со всеми </a:t>
          </a:r>
          <a:r>
            <a:rPr lang="ru-RU" sz="2000" b="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rPr>
            <a:t>результатами</a:t>
          </a:r>
          <a:endParaRPr lang="ru-RU" sz="2000" dirty="0">
            <a:latin typeface="+mj-lt"/>
          </a:endParaRPr>
        </a:p>
      </dgm:t>
    </dgm:pt>
    <dgm:pt modelId="{90A3479C-1C86-4F4C-8C0B-8CB676389A27}" type="parTrans" cxnId="{7D29D446-C922-42BF-8660-1E71C9C23989}">
      <dgm:prSet/>
      <dgm:spPr/>
      <dgm:t>
        <a:bodyPr/>
        <a:lstStyle/>
        <a:p>
          <a:endParaRPr lang="ru-RU"/>
        </a:p>
      </dgm:t>
    </dgm:pt>
    <dgm:pt modelId="{92E9115E-9F54-4ECB-A6C9-D35222F9AED0}" type="sibTrans" cxnId="{7D29D446-C922-42BF-8660-1E71C9C23989}">
      <dgm:prSet/>
      <dgm:spPr/>
      <dgm:t>
        <a:bodyPr/>
        <a:lstStyle/>
        <a:p>
          <a:endParaRPr lang="ru-RU"/>
        </a:p>
      </dgm:t>
    </dgm:pt>
    <dgm:pt modelId="{04F13B42-6774-47F8-A100-95E25FC6AA04}" type="pres">
      <dgm:prSet presAssocID="{53C2827C-98C7-4956-B467-0E4BB2B6F9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7D6990-C3F5-4848-BE97-17FC966A6F9C}" type="pres">
      <dgm:prSet presAssocID="{8A88A374-5808-4A65-8B90-7FF95205EC53}" presName="vertOne" presStyleCnt="0"/>
      <dgm:spPr/>
    </dgm:pt>
    <dgm:pt modelId="{869C9A04-9E5A-477D-A836-1E5005AF58FA}" type="pres">
      <dgm:prSet presAssocID="{8A88A374-5808-4A65-8B90-7FF95205EC53}" presName="txOne" presStyleLbl="node0" presStyleIdx="0" presStyleCnt="1" custLinFactNeighborY="-29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2863C1-56A2-4C9F-8FF2-01FD558DDE2B}" type="pres">
      <dgm:prSet presAssocID="{8A88A374-5808-4A65-8B90-7FF95205EC53}" presName="horzOne" presStyleCnt="0"/>
      <dgm:spPr/>
    </dgm:pt>
  </dgm:ptLst>
  <dgm:cxnLst>
    <dgm:cxn modelId="{3E4966F7-DC3A-487C-AB25-EDF09E468633}" type="presOf" srcId="{53C2827C-98C7-4956-B467-0E4BB2B6F9B5}" destId="{04F13B42-6774-47F8-A100-95E25FC6AA04}" srcOrd="0" destOrd="0" presId="urn:microsoft.com/office/officeart/2005/8/layout/hierarchy4"/>
    <dgm:cxn modelId="{1F7EEC4D-200D-493E-A703-524321DF964E}" type="presOf" srcId="{8A88A374-5808-4A65-8B90-7FF95205EC53}" destId="{869C9A04-9E5A-477D-A836-1E5005AF58FA}" srcOrd="0" destOrd="0" presId="urn:microsoft.com/office/officeart/2005/8/layout/hierarchy4"/>
    <dgm:cxn modelId="{7D29D446-C922-42BF-8660-1E71C9C23989}" srcId="{53C2827C-98C7-4956-B467-0E4BB2B6F9B5}" destId="{8A88A374-5808-4A65-8B90-7FF95205EC53}" srcOrd="0" destOrd="0" parTransId="{90A3479C-1C86-4F4C-8C0B-8CB676389A27}" sibTransId="{92E9115E-9F54-4ECB-A6C9-D35222F9AED0}"/>
    <dgm:cxn modelId="{A91242AF-61D2-410D-A242-16573E0314DE}" type="presParOf" srcId="{04F13B42-6774-47F8-A100-95E25FC6AA04}" destId="{707D6990-C3F5-4848-BE97-17FC966A6F9C}" srcOrd="0" destOrd="0" presId="urn:microsoft.com/office/officeart/2005/8/layout/hierarchy4"/>
    <dgm:cxn modelId="{E07760CE-267A-4C06-90AD-F3A4207F8A23}" type="presParOf" srcId="{707D6990-C3F5-4848-BE97-17FC966A6F9C}" destId="{869C9A04-9E5A-477D-A836-1E5005AF58FA}" srcOrd="0" destOrd="0" presId="urn:microsoft.com/office/officeart/2005/8/layout/hierarchy4"/>
    <dgm:cxn modelId="{076FE8E1-B76C-4AB7-9650-20C2420643D1}" type="presParOf" srcId="{707D6990-C3F5-4848-BE97-17FC966A6F9C}" destId="{AF2863C1-56A2-4C9F-8FF2-01FD558DDE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DCAA658-371B-4D75-88F5-03F98C4A9E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AF2411-33C3-4FE8-B865-D60E6C0D62D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+mj-lt"/>
            </a:rPr>
            <a:t>все работники за исключением работников, связанных с питанием</a:t>
          </a:r>
          <a:endParaRPr lang="ru-RU" sz="2000" dirty="0">
            <a:latin typeface="+mj-lt"/>
          </a:endParaRPr>
        </a:p>
      </dgm:t>
    </dgm:pt>
    <dgm:pt modelId="{7782E9E4-3073-4231-848A-90D70AD01593}" type="parTrans" cxnId="{8703A0AF-E6DD-4624-83A9-A24FF8F1D06B}">
      <dgm:prSet/>
      <dgm:spPr/>
      <dgm:t>
        <a:bodyPr/>
        <a:lstStyle/>
        <a:p>
          <a:endParaRPr lang="ru-RU"/>
        </a:p>
      </dgm:t>
    </dgm:pt>
    <dgm:pt modelId="{8E82AE46-847F-45F8-BE70-B2DC03AD4F9A}" type="sibTrans" cxnId="{8703A0AF-E6DD-4624-83A9-A24FF8F1D06B}">
      <dgm:prSet/>
      <dgm:spPr/>
      <dgm:t>
        <a:bodyPr/>
        <a:lstStyle/>
        <a:p>
          <a:endParaRPr lang="ru-RU"/>
        </a:p>
      </dgm:t>
    </dgm:pt>
    <dgm:pt modelId="{93FBB317-CC39-49F8-85DF-03BBB4C59C23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1 раз в 2 года</a:t>
          </a:r>
          <a:endParaRPr lang="ru-RU" sz="2400" dirty="0">
            <a:latin typeface="+mj-lt"/>
          </a:endParaRPr>
        </a:p>
      </dgm:t>
    </dgm:pt>
    <dgm:pt modelId="{63F92E0B-2558-410A-8709-43B44B744247}" type="parTrans" cxnId="{F781B491-A94F-4FFF-8A74-AD59F4791029}">
      <dgm:prSet/>
      <dgm:spPr/>
      <dgm:t>
        <a:bodyPr/>
        <a:lstStyle/>
        <a:p>
          <a:endParaRPr lang="ru-RU"/>
        </a:p>
      </dgm:t>
    </dgm:pt>
    <dgm:pt modelId="{4050DDA7-E5CA-49C3-9A06-0107978A973E}" type="sibTrans" cxnId="{F781B491-A94F-4FFF-8A74-AD59F4791029}">
      <dgm:prSet/>
      <dgm:spPr/>
      <dgm:t>
        <a:bodyPr/>
        <a:lstStyle/>
        <a:p>
          <a:endParaRPr lang="ru-RU"/>
        </a:p>
      </dgm:t>
    </dgm:pt>
    <dgm:pt modelId="{D8ECCFC3-FF88-43E5-8B28-35A3EB5591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+mj-lt"/>
            </a:rPr>
            <a:t>работники,  занятые в приготовлении пищи и ее раздаче</a:t>
          </a:r>
          <a:endParaRPr lang="ru-RU" sz="2000" dirty="0">
            <a:latin typeface="+mj-lt"/>
          </a:endParaRPr>
        </a:p>
      </dgm:t>
    </dgm:pt>
    <dgm:pt modelId="{C010BF43-0872-40AC-8476-8F11F6B6C0D7}" type="parTrans" cxnId="{30F3407F-1D83-4D50-B1F2-18AB46039F43}">
      <dgm:prSet/>
      <dgm:spPr/>
      <dgm:t>
        <a:bodyPr/>
        <a:lstStyle/>
        <a:p>
          <a:endParaRPr lang="ru-RU"/>
        </a:p>
      </dgm:t>
    </dgm:pt>
    <dgm:pt modelId="{8BA0A1C1-F47B-4CF6-B155-19EF160B6E4A}" type="sibTrans" cxnId="{30F3407F-1D83-4D50-B1F2-18AB46039F43}">
      <dgm:prSet/>
      <dgm:spPr/>
      <dgm:t>
        <a:bodyPr/>
        <a:lstStyle/>
        <a:p>
          <a:endParaRPr lang="ru-RU"/>
        </a:p>
      </dgm:t>
    </dgm:pt>
    <dgm:pt modelId="{37EE65CB-B30B-46C6-8236-0BFF2C2C02C0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1 раз в год</a:t>
          </a:r>
          <a:endParaRPr lang="ru-RU" sz="2400" dirty="0">
            <a:latin typeface="+mj-lt"/>
          </a:endParaRPr>
        </a:p>
      </dgm:t>
    </dgm:pt>
    <dgm:pt modelId="{C3404042-0261-4BC8-A03D-C7B008268C2B}" type="parTrans" cxnId="{6344C86C-9612-4E31-B9E9-94618F6EB02C}">
      <dgm:prSet/>
      <dgm:spPr/>
      <dgm:t>
        <a:bodyPr/>
        <a:lstStyle/>
        <a:p>
          <a:endParaRPr lang="ru-RU"/>
        </a:p>
      </dgm:t>
    </dgm:pt>
    <dgm:pt modelId="{C5B29767-5C9D-4C60-BFCB-FFE2130DC466}" type="sibTrans" cxnId="{6344C86C-9612-4E31-B9E9-94618F6EB02C}">
      <dgm:prSet/>
      <dgm:spPr/>
      <dgm:t>
        <a:bodyPr/>
        <a:lstStyle/>
        <a:p>
          <a:endParaRPr lang="ru-RU"/>
        </a:p>
      </dgm:t>
    </dgm:pt>
    <dgm:pt modelId="{EB4368CE-8143-4E89-A248-AC7C57055EAC}" type="pres">
      <dgm:prSet presAssocID="{6DCAA658-371B-4D75-88F5-03F98C4A9E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41173-5F99-434A-91B0-2DBD07A1AE4F}" type="pres">
      <dgm:prSet presAssocID="{3DAF2411-33C3-4FE8-B865-D60E6C0D62D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6AE20-DE08-427A-AA14-0FC5341D666E}" type="pres">
      <dgm:prSet presAssocID="{3DAF2411-33C3-4FE8-B865-D60E6C0D62D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3615E-77F2-4DA0-BF59-26C95BD1AA62}" type="pres">
      <dgm:prSet presAssocID="{D8ECCFC3-FF88-43E5-8B28-35A3EB5591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D6AFE-0CBD-4BE9-9198-9BD9D8759886}" type="pres">
      <dgm:prSet presAssocID="{D8ECCFC3-FF88-43E5-8B28-35A3EB55913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A6B26-8DBC-4FA8-A570-EBED6F8FD055}" type="presOf" srcId="{6DCAA658-371B-4D75-88F5-03F98C4A9E3C}" destId="{EB4368CE-8143-4E89-A248-AC7C57055EAC}" srcOrd="0" destOrd="0" presId="urn:microsoft.com/office/officeart/2005/8/layout/vList2"/>
    <dgm:cxn modelId="{6344C86C-9612-4E31-B9E9-94618F6EB02C}" srcId="{D8ECCFC3-FF88-43E5-8B28-35A3EB559138}" destId="{37EE65CB-B30B-46C6-8236-0BFF2C2C02C0}" srcOrd="0" destOrd="0" parTransId="{C3404042-0261-4BC8-A03D-C7B008268C2B}" sibTransId="{C5B29767-5C9D-4C60-BFCB-FFE2130DC466}"/>
    <dgm:cxn modelId="{26568A68-2D6A-4EC0-B37B-F6D40AF5A5E8}" type="presOf" srcId="{37EE65CB-B30B-46C6-8236-0BFF2C2C02C0}" destId="{281D6AFE-0CBD-4BE9-9198-9BD9D8759886}" srcOrd="0" destOrd="0" presId="urn:microsoft.com/office/officeart/2005/8/layout/vList2"/>
    <dgm:cxn modelId="{8703A0AF-E6DD-4624-83A9-A24FF8F1D06B}" srcId="{6DCAA658-371B-4D75-88F5-03F98C4A9E3C}" destId="{3DAF2411-33C3-4FE8-B865-D60E6C0D62D9}" srcOrd="0" destOrd="0" parTransId="{7782E9E4-3073-4231-848A-90D70AD01593}" sibTransId="{8E82AE46-847F-45F8-BE70-B2DC03AD4F9A}"/>
    <dgm:cxn modelId="{2B336745-DE22-4523-A9DC-3DF375502707}" type="presOf" srcId="{93FBB317-CC39-49F8-85DF-03BBB4C59C23}" destId="{7E26AE20-DE08-427A-AA14-0FC5341D666E}" srcOrd="0" destOrd="0" presId="urn:microsoft.com/office/officeart/2005/8/layout/vList2"/>
    <dgm:cxn modelId="{F781B491-A94F-4FFF-8A74-AD59F4791029}" srcId="{3DAF2411-33C3-4FE8-B865-D60E6C0D62D9}" destId="{93FBB317-CC39-49F8-85DF-03BBB4C59C23}" srcOrd="0" destOrd="0" parTransId="{63F92E0B-2558-410A-8709-43B44B744247}" sibTransId="{4050DDA7-E5CA-49C3-9A06-0107978A973E}"/>
    <dgm:cxn modelId="{80C3BE1C-CECE-4450-A147-27FE2A28C9ED}" type="presOf" srcId="{D8ECCFC3-FF88-43E5-8B28-35A3EB559138}" destId="{7E43615E-77F2-4DA0-BF59-26C95BD1AA62}" srcOrd="0" destOrd="0" presId="urn:microsoft.com/office/officeart/2005/8/layout/vList2"/>
    <dgm:cxn modelId="{3A686398-C1B1-4340-BE33-B62D3F77C2BC}" type="presOf" srcId="{3DAF2411-33C3-4FE8-B865-D60E6C0D62D9}" destId="{6F241173-5F99-434A-91B0-2DBD07A1AE4F}" srcOrd="0" destOrd="0" presId="urn:microsoft.com/office/officeart/2005/8/layout/vList2"/>
    <dgm:cxn modelId="{30F3407F-1D83-4D50-B1F2-18AB46039F43}" srcId="{6DCAA658-371B-4D75-88F5-03F98C4A9E3C}" destId="{D8ECCFC3-FF88-43E5-8B28-35A3EB559138}" srcOrd="1" destOrd="0" parTransId="{C010BF43-0872-40AC-8476-8F11F6B6C0D7}" sibTransId="{8BA0A1C1-F47B-4CF6-B155-19EF160B6E4A}"/>
    <dgm:cxn modelId="{7C58D166-F9B5-41BB-BB73-C8F3855E271A}" type="presParOf" srcId="{EB4368CE-8143-4E89-A248-AC7C57055EAC}" destId="{6F241173-5F99-434A-91B0-2DBD07A1AE4F}" srcOrd="0" destOrd="0" presId="urn:microsoft.com/office/officeart/2005/8/layout/vList2"/>
    <dgm:cxn modelId="{A9B1C0DE-42D8-4C6C-BB4D-31B4EEDFC78A}" type="presParOf" srcId="{EB4368CE-8143-4E89-A248-AC7C57055EAC}" destId="{7E26AE20-DE08-427A-AA14-0FC5341D666E}" srcOrd="1" destOrd="0" presId="urn:microsoft.com/office/officeart/2005/8/layout/vList2"/>
    <dgm:cxn modelId="{9B450337-1E7D-449B-BF7E-C08E011C527D}" type="presParOf" srcId="{EB4368CE-8143-4E89-A248-AC7C57055EAC}" destId="{7E43615E-77F2-4DA0-BF59-26C95BD1AA62}" srcOrd="2" destOrd="0" presId="urn:microsoft.com/office/officeart/2005/8/layout/vList2"/>
    <dgm:cxn modelId="{D0971FE8-FF0A-4530-BF7C-D64C03C27A19}" type="presParOf" srcId="{EB4368CE-8143-4E89-A248-AC7C57055EAC}" destId="{281D6AFE-0CBD-4BE9-9198-9BD9D875988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НЕ СОДЕРЖАТ рекомендательных норм, все нормы носят ОБЯЗАТЕЛЬНЫЙ характер</a:t>
          </a:r>
          <a:endParaRPr lang="ru-RU" sz="18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 отдельным нормам указаны ДОПУСКИ, определяющие возможность оптимального функционирования организаций без рисков для здоровья детей и молодежи</a:t>
          </a:r>
          <a:endParaRPr lang="ru-RU" sz="18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применяют результаты гигиенических исследований воспитания и обучения детей</a:t>
          </a:r>
          <a:endParaRPr lang="ru-RU" sz="18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800" dirty="0" smtClean="0"/>
            <a:t>учитывают конструкторские и инженерные особенности, проведение реконструкции зданий и сооружений</a:t>
          </a:r>
          <a:endParaRPr lang="ru-RU" sz="18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4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4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4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2602086-F3DF-4CAA-AB98-389BCA41155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CEDF4BC-DF97-49BB-940F-3923F8AB64D6}">
      <dgm:prSet phldrT="[Текст]" custT="1"/>
      <dgm:spPr/>
      <dgm:t>
        <a:bodyPr/>
        <a:lstStyle/>
        <a:p>
          <a:r>
            <a:rPr lang="ru-RU" sz="2800" dirty="0" smtClean="0">
              <a:latin typeface="+mj-lt"/>
            </a:rPr>
            <a:t>Вопросы направлять  на  </a:t>
          </a:r>
          <a:r>
            <a:rPr lang="ru-RU" sz="2800" dirty="0" err="1" smtClean="0">
              <a:latin typeface="+mj-lt"/>
            </a:rPr>
            <a:t>email</a:t>
          </a:r>
          <a:r>
            <a:rPr lang="ru-RU" sz="2800" dirty="0" smtClean="0">
              <a:latin typeface="+mj-lt"/>
            </a:rPr>
            <a:t>: meteor_chel@mail.ru</a:t>
          </a:r>
        </a:p>
        <a:p>
          <a:r>
            <a:rPr lang="ru-RU" sz="2800" dirty="0" smtClean="0">
              <a:latin typeface="+mj-lt"/>
            </a:rPr>
            <a:t>Удачи летом 2021!​</a:t>
          </a:r>
          <a:endParaRPr lang="ru-RU" sz="2800" dirty="0">
            <a:latin typeface="+mj-lt"/>
          </a:endParaRPr>
        </a:p>
      </dgm:t>
    </dgm:pt>
    <dgm:pt modelId="{B114FF6E-587F-49B1-AC03-F0D09082137C}" type="parTrans" cxnId="{72ED9BFF-9513-4B73-922C-F54C02416971}">
      <dgm:prSet/>
      <dgm:spPr/>
      <dgm:t>
        <a:bodyPr/>
        <a:lstStyle/>
        <a:p>
          <a:endParaRPr lang="ru-RU"/>
        </a:p>
      </dgm:t>
    </dgm:pt>
    <dgm:pt modelId="{5CE549A1-0CB0-43F9-9A48-DAE7B9B7CA3B}" type="sibTrans" cxnId="{72ED9BFF-9513-4B73-922C-F54C02416971}">
      <dgm:prSet/>
      <dgm:spPr/>
      <dgm:t>
        <a:bodyPr/>
        <a:lstStyle/>
        <a:p>
          <a:endParaRPr lang="ru-RU"/>
        </a:p>
      </dgm:t>
    </dgm:pt>
    <dgm:pt modelId="{64D28F88-D1ED-45E8-8221-D45DA83FA310}" type="pres">
      <dgm:prSet presAssocID="{42602086-F3DF-4CAA-AB98-389BCA411554}" presName="compositeShape" presStyleCnt="0">
        <dgm:presLayoutVars>
          <dgm:dir/>
          <dgm:resizeHandles/>
        </dgm:presLayoutVars>
      </dgm:prSet>
      <dgm:spPr/>
    </dgm:pt>
    <dgm:pt modelId="{C7FE43AC-9BE1-467A-B64F-E2BF99153AB0}" type="pres">
      <dgm:prSet presAssocID="{42602086-F3DF-4CAA-AB98-389BCA411554}" presName="pyramid" presStyleLbl="node1" presStyleIdx="0" presStyleCnt="1"/>
      <dgm:spPr/>
    </dgm:pt>
    <dgm:pt modelId="{A04837D2-40D5-4DE8-A89C-309F91CEFBA6}" type="pres">
      <dgm:prSet presAssocID="{42602086-F3DF-4CAA-AB98-389BCA411554}" presName="theList" presStyleCnt="0"/>
      <dgm:spPr/>
    </dgm:pt>
    <dgm:pt modelId="{E7118076-7E8C-48C8-AD8F-B5F8AD191330}" type="pres">
      <dgm:prSet presAssocID="{4CEDF4BC-DF97-49BB-940F-3923F8AB64D6}" presName="aNode" presStyleLbl="fgAcc1" presStyleIdx="0" presStyleCnt="1" custScaleX="251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C374D-9B30-4FA7-A7A2-680D36452FF6}" type="pres">
      <dgm:prSet presAssocID="{4CEDF4BC-DF97-49BB-940F-3923F8AB64D6}" presName="aSpace" presStyleCnt="0"/>
      <dgm:spPr/>
    </dgm:pt>
  </dgm:ptLst>
  <dgm:cxnLst>
    <dgm:cxn modelId="{72ED9BFF-9513-4B73-922C-F54C02416971}" srcId="{42602086-F3DF-4CAA-AB98-389BCA411554}" destId="{4CEDF4BC-DF97-49BB-940F-3923F8AB64D6}" srcOrd="0" destOrd="0" parTransId="{B114FF6E-587F-49B1-AC03-F0D09082137C}" sibTransId="{5CE549A1-0CB0-43F9-9A48-DAE7B9B7CA3B}"/>
    <dgm:cxn modelId="{4C70C5AD-231D-4233-859D-97835CE9935C}" type="presOf" srcId="{42602086-F3DF-4CAA-AB98-389BCA411554}" destId="{64D28F88-D1ED-45E8-8221-D45DA83FA310}" srcOrd="0" destOrd="0" presId="urn:microsoft.com/office/officeart/2005/8/layout/pyramid2"/>
    <dgm:cxn modelId="{7E42299C-E9E7-4A03-B4DA-EA9F84765C93}" type="presOf" srcId="{4CEDF4BC-DF97-49BB-940F-3923F8AB64D6}" destId="{E7118076-7E8C-48C8-AD8F-B5F8AD191330}" srcOrd="0" destOrd="0" presId="urn:microsoft.com/office/officeart/2005/8/layout/pyramid2"/>
    <dgm:cxn modelId="{DBEBF420-0086-40AC-B0E9-1489FE2921A1}" type="presParOf" srcId="{64D28F88-D1ED-45E8-8221-D45DA83FA310}" destId="{C7FE43AC-9BE1-467A-B64F-E2BF99153AB0}" srcOrd="0" destOrd="0" presId="urn:microsoft.com/office/officeart/2005/8/layout/pyramid2"/>
    <dgm:cxn modelId="{B2B128B2-7B7C-4FC8-9463-90510662798B}" type="presParOf" srcId="{64D28F88-D1ED-45E8-8221-D45DA83FA310}" destId="{A04837D2-40D5-4DE8-A89C-309F91CEFBA6}" srcOrd="1" destOrd="0" presId="urn:microsoft.com/office/officeart/2005/8/layout/pyramid2"/>
    <dgm:cxn modelId="{4BCFC48C-5DB3-4814-B77D-9815630767AD}" type="presParOf" srcId="{A04837D2-40D5-4DE8-A89C-309F91CEFBA6}" destId="{E7118076-7E8C-48C8-AD8F-B5F8AD191330}" srcOrd="0" destOrd="0" presId="urn:microsoft.com/office/officeart/2005/8/layout/pyramid2"/>
    <dgm:cxn modelId="{11ADB13E-BFB3-486B-B274-2A64789FE662}" type="presParOf" srcId="{A04837D2-40D5-4DE8-A89C-309F91CEFBA6}" destId="{16EC374D-9B30-4FA7-A7A2-680D36452FF6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602086-F3DF-4CAA-AB98-389BCA41155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CEDF4BC-DF97-49BB-940F-3923F8AB64D6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Правила являются обязательными для исполнения гражданами, юридическими лицами и индивидуальными предпринимателями при осуществлении предусмотренной в Санитарных правилах СП 2.4.3648-20 деятельности</a:t>
          </a:r>
          <a:endParaRPr lang="ru-RU" sz="2400" dirty="0">
            <a:latin typeface="+mj-lt"/>
          </a:endParaRPr>
        </a:p>
      </dgm:t>
    </dgm:pt>
    <dgm:pt modelId="{B114FF6E-587F-49B1-AC03-F0D09082137C}" type="parTrans" cxnId="{72ED9BFF-9513-4B73-922C-F54C02416971}">
      <dgm:prSet/>
      <dgm:spPr/>
      <dgm:t>
        <a:bodyPr/>
        <a:lstStyle/>
        <a:p>
          <a:endParaRPr lang="ru-RU"/>
        </a:p>
      </dgm:t>
    </dgm:pt>
    <dgm:pt modelId="{5CE549A1-0CB0-43F9-9A48-DAE7B9B7CA3B}" type="sibTrans" cxnId="{72ED9BFF-9513-4B73-922C-F54C02416971}">
      <dgm:prSet/>
      <dgm:spPr/>
      <dgm:t>
        <a:bodyPr/>
        <a:lstStyle/>
        <a:p>
          <a:endParaRPr lang="ru-RU"/>
        </a:p>
      </dgm:t>
    </dgm:pt>
    <dgm:pt modelId="{64D28F88-D1ED-45E8-8221-D45DA83FA310}" type="pres">
      <dgm:prSet presAssocID="{42602086-F3DF-4CAA-AB98-389BCA411554}" presName="compositeShape" presStyleCnt="0">
        <dgm:presLayoutVars>
          <dgm:dir/>
          <dgm:resizeHandles/>
        </dgm:presLayoutVars>
      </dgm:prSet>
      <dgm:spPr/>
    </dgm:pt>
    <dgm:pt modelId="{C7FE43AC-9BE1-467A-B64F-E2BF99153AB0}" type="pres">
      <dgm:prSet presAssocID="{42602086-F3DF-4CAA-AB98-389BCA411554}" presName="pyramid" presStyleLbl="node1" presStyleIdx="0" presStyleCnt="1"/>
      <dgm:spPr/>
    </dgm:pt>
    <dgm:pt modelId="{A04837D2-40D5-4DE8-A89C-309F91CEFBA6}" type="pres">
      <dgm:prSet presAssocID="{42602086-F3DF-4CAA-AB98-389BCA411554}" presName="theList" presStyleCnt="0"/>
      <dgm:spPr/>
    </dgm:pt>
    <dgm:pt modelId="{E7118076-7E8C-48C8-AD8F-B5F8AD191330}" type="pres">
      <dgm:prSet presAssocID="{4CEDF4BC-DF97-49BB-940F-3923F8AB64D6}" presName="aNode" presStyleLbl="fgAcc1" presStyleIdx="0" presStyleCnt="1" custScaleX="251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C374D-9B30-4FA7-A7A2-680D36452FF6}" type="pres">
      <dgm:prSet presAssocID="{4CEDF4BC-DF97-49BB-940F-3923F8AB64D6}" presName="aSpace" presStyleCnt="0"/>
      <dgm:spPr/>
    </dgm:pt>
  </dgm:ptLst>
  <dgm:cxnLst>
    <dgm:cxn modelId="{72ED9BFF-9513-4B73-922C-F54C02416971}" srcId="{42602086-F3DF-4CAA-AB98-389BCA411554}" destId="{4CEDF4BC-DF97-49BB-940F-3923F8AB64D6}" srcOrd="0" destOrd="0" parTransId="{B114FF6E-587F-49B1-AC03-F0D09082137C}" sibTransId="{5CE549A1-0CB0-43F9-9A48-DAE7B9B7CA3B}"/>
    <dgm:cxn modelId="{4C70C5AD-231D-4233-859D-97835CE9935C}" type="presOf" srcId="{42602086-F3DF-4CAA-AB98-389BCA411554}" destId="{64D28F88-D1ED-45E8-8221-D45DA83FA310}" srcOrd="0" destOrd="0" presId="urn:microsoft.com/office/officeart/2005/8/layout/pyramid2"/>
    <dgm:cxn modelId="{7E42299C-E9E7-4A03-B4DA-EA9F84765C93}" type="presOf" srcId="{4CEDF4BC-DF97-49BB-940F-3923F8AB64D6}" destId="{E7118076-7E8C-48C8-AD8F-B5F8AD191330}" srcOrd="0" destOrd="0" presId="urn:microsoft.com/office/officeart/2005/8/layout/pyramid2"/>
    <dgm:cxn modelId="{DBEBF420-0086-40AC-B0E9-1489FE2921A1}" type="presParOf" srcId="{64D28F88-D1ED-45E8-8221-D45DA83FA310}" destId="{C7FE43AC-9BE1-467A-B64F-E2BF99153AB0}" srcOrd="0" destOrd="0" presId="urn:microsoft.com/office/officeart/2005/8/layout/pyramid2"/>
    <dgm:cxn modelId="{B2B128B2-7B7C-4FC8-9463-90510662798B}" type="presParOf" srcId="{64D28F88-D1ED-45E8-8221-D45DA83FA310}" destId="{A04837D2-40D5-4DE8-A89C-309F91CEFBA6}" srcOrd="1" destOrd="0" presId="urn:microsoft.com/office/officeart/2005/8/layout/pyramid2"/>
    <dgm:cxn modelId="{4BCFC48C-5DB3-4814-B77D-9815630767AD}" type="presParOf" srcId="{A04837D2-40D5-4DE8-A89C-309F91CEFBA6}" destId="{E7118076-7E8C-48C8-AD8F-B5F8AD191330}" srcOrd="0" destOrd="0" presId="urn:microsoft.com/office/officeart/2005/8/layout/pyramid2"/>
    <dgm:cxn modelId="{11ADB13E-BFB3-486B-B274-2A64789FE662}" type="presParOf" srcId="{A04837D2-40D5-4DE8-A89C-309F91CEFBA6}" destId="{16EC374D-9B30-4FA7-A7A2-680D36452FF6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образовательной </a:t>
          </a:r>
          <a:r>
            <a:rPr lang="ru-RU" sz="1600" dirty="0" smtClean="0">
              <a:latin typeface="+mj-lt"/>
            </a:rPr>
            <a:t>деятельности</a:t>
          </a:r>
          <a:endParaRPr lang="ru-RU" sz="16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оказания </a:t>
          </a:r>
          <a:r>
            <a:rPr lang="ru-RU" sz="1600" dirty="0" smtClean="0">
              <a:latin typeface="+mj-lt"/>
            </a:rPr>
            <a:t>социальных услуг, услуг по воспитанию и обучению, спортивной подготовке, уходу и присмотру за детьми</a:t>
          </a:r>
          <a:endParaRPr lang="ru-RU" sz="16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организации проведения </a:t>
          </a:r>
          <a:r>
            <a:rPr lang="ru-RU" sz="1600" dirty="0" smtClean="0">
              <a:latin typeface="+mj-lt"/>
            </a:rPr>
            <a:t>временного досуга детей в помещениях (специально выделенных местах), устроенных в торговых, культурно-досуговых центрах, аэропортах, железнодорожных вокзалах и иных объектах нежилого назначения</a:t>
          </a:r>
          <a:endParaRPr lang="ru-RU" sz="16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4D0604D9-7C0B-4ED9-9BA7-FEAB2F8DDDA7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культурно-массовых мероприятий с участием детей </a:t>
          </a:r>
          <a:r>
            <a:rPr lang="ru-RU" sz="1600" dirty="0" err="1" smtClean="0">
              <a:latin typeface="+mj-lt"/>
            </a:rPr>
            <a:t>имолодежи</a:t>
          </a:r>
          <a:endParaRPr lang="ru-RU" sz="1600" dirty="0">
            <a:latin typeface="+mj-lt"/>
          </a:endParaRPr>
        </a:p>
      </dgm:t>
    </dgm:pt>
    <dgm:pt modelId="{28DDAFFD-FB7E-49F0-A3C5-75B384BEE0A3}" type="parTrans" cxnId="{8C53FEC8-B76E-46B1-9424-8A4F50B4FA9E}">
      <dgm:prSet/>
      <dgm:spPr/>
      <dgm:t>
        <a:bodyPr/>
        <a:lstStyle/>
        <a:p>
          <a:endParaRPr lang="ru-RU"/>
        </a:p>
      </dgm:t>
    </dgm:pt>
    <dgm:pt modelId="{422324C9-9342-487E-953D-51374035F9F3}" type="sibTrans" cxnId="{8C53FEC8-B76E-46B1-9424-8A4F50B4FA9E}">
      <dgm:prSet/>
      <dgm:spPr/>
      <dgm:t>
        <a:bodyPr/>
        <a:lstStyle/>
        <a:p>
          <a:endParaRPr lang="ru-RU"/>
        </a:p>
      </dgm:t>
    </dgm:pt>
    <dgm:pt modelId="{A6D3DA7F-6E73-440E-9599-71D5A5FA3DD6}">
      <dgm:prSet custT="1"/>
      <dgm:spPr/>
      <dgm:t>
        <a:bodyPr/>
        <a:lstStyle/>
        <a:p>
          <a:r>
            <a:rPr lang="ru-RU" sz="1600" dirty="0" smtClean="0"/>
            <a:t>отдыха и оздоровления</a:t>
          </a:r>
          <a:endParaRPr lang="ru-RU" sz="1600" dirty="0">
            <a:latin typeface="+mj-lt"/>
          </a:endParaRPr>
        </a:p>
      </dgm:t>
    </dgm:pt>
    <dgm:pt modelId="{EF60BC0E-24B6-41B8-BBE3-B8AD84851EC7}" type="parTrans" cxnId="{202C783D-B458-4270-A48D-C921F3199F0D}">
      <dgm:prSet/>
      <dgm:spPr/>
      <dgm:t>
        <a:bodyPr/>
        <a:lstStyle/>
        <a:p>
          <a:endParaRPr lang="ru-RU"/>
        </a:p>
      </dgm:t>
    </dgm:pt>
    <dgm:pt modelId="{D25DE836-8EF2-42AB-8A76-161C9ED4B961}" type="sibTrans" cxnId="{202C783D-B458-4270-A48D-C921F3199F0D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перевозок </a:t>
          </a:r>
          <a:r>
            <a:rPr lang="ru-RU" sz="1600" dirty="0" smtClean="0">
              <a:latin typeface="+mj-lt"/>
            </a:rPr>
            <a:t>организованных групп детей железнодорожным транспортом</a:t>
          </a:r>
          <a:endParaRPr lang="ru-RU" sz="16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6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6" custScaleY="1111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6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6" custScaleY="225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6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6">
        <dgm:presLayoutVars>
          <dgm:bulletEnabled val="1"/>
        </dgm:presLayoutVars>
      </dgm:prSet>
      <dgm:spPr/>
    </dgm:pt>
    <dgm:pt modelId="{489A0D64-C597-4031-98D6-886E52CF22EA}" type="pres">
      <dgm:prSet presAssocID="{F2920066-B181-4A13-927C-79C17369F078}" presName="spaceBetweenRectangles" presStyleCnt="0"/>
      <dgm:spPr/>
    </dgm:pt>
    <dgm:pt modelId="{A58E37F8-0AC2-414A-9405-3E89E6BBD873}" type="pres">
      <dgm:prSet presAssocID="{4D0604D9-7C0B-4ED9-9BA7-FEAB2F8DDDA7}" presName="parentLin" presStyleCnt="0"/>
      <dgm:spPr/>
    </dgm:pt>
    <dgm:pt modelId="{400093A3-6496-40D5-B797-5555B498828A}" type="pres">
      <dgm:prSet presAssocID="{4D0604D9-7C0B-4ED9-9BA7-FEAB2F8DDDA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CD1B989-2A7E-46A4-AA1D-FA9C1BD69CB1}" type="pres">
      <dgm:prSet presAssocID="{4D0604D9-7C0B-4ED9-9BA7-FEAB2F8DDDA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105-BE3B-495F-9ABB-C8C552A31242}" type="pres">
      <dgm:prSet presAssocID="{4D0604D9-7C0B-4ED9-9BA7-FEAB2F8DDDA7}" presName="negativeSpace" presStyleCnt="0"/>
      <dgm:spPr/>
    </dgm:pt>
    <dgm:pt modelId="{654D05DE-20C2-4EAC-AC84-57236B671ECE}" type="pres">
      <dgm:prSet presAssocID="{4D0604D9-7C0B-4ED9-9BA7-FEAB2F8DDDA7}" presName="childText" presStyleLbl="conFgAcc1" presStyleIdx="4" presStyleCnt="6">
        <dgm:presLayoutVars>
          <dgm:bulletEnabled val="1"/>
        </dgm:presLayoutVars>
      </dgm:prSet>
      <dgm:spPr/>
    </dgm:pt>
    <dgm:pt modelId="{C5DF5ED5-D1B5-46EF-83DF-830139281FF4}" type="pres">
      <dgm:prSet presAssocID="{422324C9-9342-487E-953D-51374035F9F3}" presName="spaceBetweenRectangles" presStyleCnt="0"/>
      <dgm:spPr/>
    </dgm:pt>
    <dgm:pt modelId="{23B43DFA-75C8-4E4A-8E66-1229C9A73B3E}" type="pres">
      <dgm:prSet presAssocID="{A6D3DA7F-6E73-440E-9599-71D5A5FA3DD6}" presName="parentLin" presStyleCnt="0"/>
      <dgm:spPr/>
    </dgm:pt>
    <dgm:pt modelId="{312D2C24-3446-44F7-9232-8B61756F0A1A}" type="pres">
      <dgm:prSet presAssocID="{A6D3DA7F-6E73-440E-9599-71D5A5FA3DD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36F1213-ED5B-4950-89B1-3F9091D457F0}" type="pres">
      <dgm:prSet presAssocID="{A6D3DA7F-6E73-440E-9599-71D5A5FA3DD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3120-2E6C-44B7-9C42-86226BF3B11A}" type="pres">
      <dgm:prSet presAssocID="{A6D3DA7F-6E73-440E-9599-71D5A5FA3DD6}" presName="negativeSpace" presStyleCnt="0"/>
      <dgm:spPr/>
    </dgm:pt>
    <dgm:pt modelId="{359C1EF6-4339-4B76-BA77-E6814B7C4E2F}" type="pres">
      <dgm:prSet presAssocID="{A6D3DA7F-6E73-440E-9599-71D5A5FA3DD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7977DEF-63FA-43DF-BC18-9595582D27A2}" type="presOf" srcId="{A6D3DA7F-6E73-440E-9599-71D5A5FA3DD6}" destId="{B36F1213-ED5B-4950-89B1-3F9091D457F0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485CE65B-ACF6-4994-9B2D-31D0EA86FCB5}" type="presOf" srcId="{4D0604D9-7C0B-4ED9-9BA7-FEAB2F8DDDA7}" destId="{400093A3-6496-40D5-B797-5555B498828A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8C53FEC8-B76E-46B1-9424-8A4F50B4FA9E}" srcId="{A9EDEEF3-03B2-46A1-8E9C-BEC59375D4A1}" destId="{4D0604D9-7C0B-4ED9-9BA7-FEAB2F8DDDA7}" srcOrd="4" destOrd="0" parTransId="{28DDAFFD-FB7E-49F0-A3C5-75B384BEE0A3}" sibTransId="{422324C9-9342-487E-953D-51374035F9F3}"/>
    <dgm:cxn modelId="{202C783D-B458-4270-A48D-C921F3199F0D}" srcId="{A9EDEEF3-03B2-46A1-8E9C-BEC59375D4A1}" destId="{A6D3DA7F-6E73-440E-9599-71D5A5FA3DD6}" srcOrd="5" destOrd="0" parTransId="{EF60BC0E-24B6-41B8-BBE3-B8AD84851EC7}" sibTransId="{D25DE836-8EF2-42AB-8A76-161C9ED4B961}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E622471D-0265-4B55-93A6-1C3384AF3582}" type="presOf" srcId="{A6D3DA7F-6E73-440E-9599-71D5A5FA3DD6}" destId="{312D2C24-3446-44F7-9232-8B61756F0A1A}" srcOrd="0" destOrd="0" presId="urn:microsoft.com/office/officeart/2005/8/layout/list1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D01527B6-1B8D-421E-A247-130D55BF5526}" type="presOf" srcId="{4D0604D9-7C0B-4ED9-9BA7-FEAB2F8DDDA7}" destId="{ACD1B989-2A7E-46A4-AA1D-FA9C1BD69CB1}" srcOrd="1" destOrd="0" presId="urn:microsoft.com/office/officeart/2005/8/layout/list1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  <dgm:cxn modelId="{C5B6F363-3EB2-49F8-BF84-5618DAF2025E}" type="presParOf" srcId="{3C6DAAC5-8517-4EAB-98C4-7AF46ADA612C}" destId="{489A0D64-C597-4031-98D6-886E52CF22EA}" srcOrd="15" destOrd="0" presId="urn:microsoft.com/office/officeart/2005/8/layout/list1"/>
    <dgm:cxn modelId="{1C0FF0B2-319E-496A-91CA-F62690A925DE}" type="presParOf" srcId="{3C6DAAC5-8517-4EAB-98C4-7AF46ADA612C}" destId="{A58E37F8-0AC2-414A-9405-3E89E6BBD873}" srcOrd="16" destOrd="0" presId="urn:microsoft.com/office/officeart/2005/8/layout/list1"/>
    <dgm:cxn modelId="{AF12540C-A2A6-44AC-9787-44C2BE8EEE22}" type="presParOf" srcId="{A58E37F8-0AC2-414A-9405-3E89E6BBD873}" destId="{400093A3-6496-40D5-B797-5555B498828A}" srcOrd="0" destOrd="0" presId="urn:microsoft.com/office/officeart/2005/8/layout/list1"/>
    <dgm:cxn modelId="{66459114-AD3E-4892-A32B-A816E7B1241C}" type="presParOf" srcId="{A58E37F8-0AC2-414A-9405-3E89E6BBD873}" destId="{ACD1B989-2A7E-46A4-AA1D-FA9C1BD69CB1}" srcOrd="1" destOrd="0" presId="urn:microsoft.com/office/officeart/2005/8/layout/list1"/>
    <dgm:cxn modelId="{23DF6EA2-0890-4945-B39D-11533AFEE2A0}" type="presParOf" srcId="{3C6DAAC5-8517-4EAB-98C4-7AF46ADA612C}" destId="{B5000105-BE3B-495F-9ABB-C8C552A31242}" srcOrd="17" destOrd="0" presId="urn:microsoft.com/office/officeart/2005/8/layout/list1"/>
    <dgm:cxn modelId="{258A960D-3F81-44A5-8F02-CF3509E1EFF0}" type="presParOf" srcId="{3C6DAAC5-8517-4EAB-98C4-7AF46ADA612C}" destId="{654D05DE-20C2-4EAC-AC84-57236B671ECE}" srcOrd="18" destOrd="0" presId="urn:microsoft.com/office/officeart/2005/8/layout/list1"/>
    <dgm:cxn modelId="{FD924F85-C04A-4CD1-BA33-9284CD631778}" type="presParOf" srcId="{3C6DAAC5-8517-4EAB-98C4-7AF46ADA612C}" destId="{C5DF5ED5-D1B5-46EF-83DF-830139281FF4}" srcOrd="19" destOrd="0" presId="urn:microsoft.com/office/officeart/2005/8/layout/list1"/>
    <dgm:cxn modelId="{700BA8D7-88A8-423D-A4C4-D7E477F2870D}" type="presParOf" srcId="{3C6DAAC5-8517-4EAB-98C4-7AF46ADA612C}" destId="{23B43DFA-75C8-4E4A-8E66-1229C9A73B3E}" srcOrd="20" destOrd="0" presId="urn:microsoft.com/office/officeart/2005/8/layout/list1"/>
    <dgm:cxn modelId="{356C57CC-F6BF-4C0A-AB93-F2BCE4388B6F}" type="presParOf" srcId="{23B43DFA-75C8-4E4A-8E66-1229C9A73B3E}" destId="{312D2C24-3446-44F7-9232-8B61756F0A1A}" srcOrd="0" destOrd="0" presId="urn:microsoft.com/office/officeart/2005/8/layout/list1"/>
    <dgm:cxn modelId="{92DB716A-5A14-4C55-A72E-9C044C525CD3}" type="presParOf" srcId="{23B43DFA-75C8-4E4A-8E66-1229C9A73B3E}" destId="{B36F1213-ED5B-4950-89B1-3F9091D457F0}" srcOrd="1" destOrd="0" presId="urn:microsoft.com/office/officeart/2005/8/layout/list1"/>
    <dgm:cxn modelId="{B347FB5B-8828-4944-A222-77384E7E70EF}" type="presParOf" srcId="{3C6DAAC5-8517-4EAB-98C4-7AF46ADA612C}" destId="{11163120-2E6C-44B7-9C42-86226BF3B11A}" srcOrd="21" destOrd="0" presId="urn:microsoft.com/office/officeart/2005/8/layout/list1"/>
    <dgm:cxn modelId="{624683B9-EDB4-4404-9F15-2CD5D500355E}" type="presParOf" srcId="{3C6DAAC5-8517-4EAB-98C4-7AF46ADA612C}" destId="{359C1EF6-4339-4B76-BA77-E6814B7C4E2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A586AD-A94A-44C5-8E83-FF516C8EB221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5C957E-B4E3-4B33-97CE-93B401E5DF08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1. Область применения</a:t>
          </a:r>
          <a:endParaRPr lang="ru-RU" sz="2000" dirty="0">
            <a:latin typeface="+mj-lt"/>
          </a:endParaRPr>
        </a:p>
      </dgm:t>
    </dgm:pt>
    <dgm:pt modelId="{4CA93C38-C07F-4274-820A-5C4B65C47018}" type="parTrans" cxnId="{073B5FA7-E578-4B8E-9F77-17713E235B72}">
      <dgm:prSet/>
      <dgm:spPr/>
      <dgm:t>
        <a:bodyPr/>
        <a:lstStyle/>
        <a:p>
          <a:endParaRPr lang="ru-RU"/>
        </a:p>
      </dgm:t>
    </dgm:pt>
    <dgm:pt modelId="{06290214-D972-4BF7-905F-77F31BF0945F}" type="sibTrans" cxnId="{073B5FA7-E578-4B8E-9F77-17713E235B72}">
      <dgm:prSet/>
      <dgm:spPr/>
      <dgm:t>
        <a:bodyPr/>
        <a:lstStyle/>
        <a:p>
          <a:endParaRPr lang="ru-RU"/>
        </a:p>
      </dgm:t>
    </dgm:pt>
    <dgm:pt modelId="{A7E4FD82-005A-4A86-BBE7-C5E2C994660E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типы организаций</a:t>
          </a:r>
          <a:endParaRPr lang="ru-RU" sz="2000" dirty="0">
            <a:latin typeface="+mj-lt"/>
          </a:endParaRPr>
        </a:p>
      </dgm:t>
    </dgm:pt>
    <dgm:pt modelId="{1784A0EB-C065-4FD6-8226-CF2B98514CE7}" type="parTrans" cxnId="{DCAA864E-029B-4017-9BEE-D514DB135568}">
      <dgm:prSet/>
      <dgm:spPr/>
      <dgm:t>
        <a:bodyPr/>
        <a:lstStyle/>
        <a:p>
          <a:endParaRPr lang="ru-RU"/>
        </a:p>
      </dgm:t>
    </dgm:pt>
    <dgm:pt modelId="{08CF59E6-D42A-4B64-8070-E5AEA2795B33}" type="sibTrans" cxnId="{DCAA864E-029B-4017-9BEE-D514DB135568}">
      <dgm:prSet/>
      <dgm:spPr/>
      <dgm:t>
        <a:bodyPr/>
        <a:lstStyle/>
        <a:p>
          <a:endParaRPr lang="ru-RU"/>
        </a:p>
      </dgm:t>
    </dgm:pt>
    <dgm:pt modelId="{CE78B2A4-FE59-4ABB-838A-6E3FCEC1C5C4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перечень видов деятельности, на которые распространяется регулирующее действие санитарных правил</a:t>
          </a:r>
          <a:endParaRPr lang="ru-RU" sz="1600" dirty="0">
            <a:latin typeface="+mj-lt"/>
          </a:endParaRPr>
        </a:p>
      </dgm:t>
    </dgm:pt>
    <dgm:pt modelId="{B454D3AF-77FC-4602-8B81-16689B5F7266}" type="parTrans" cxnId="{FFCCA677-60FC-48D9-BD42-1F631376FDD9}">
      <dgm:prSet/>
      <dgm:spPr/>
      <dgm:t>
        <a:bodyPr/>
        <a:lstStyle/>
        <a:p>
          <a:endParaRPr lang="ru-RU"/>
        </a:p>
      </dgm:t>
    </dgm:pt>
    <dgm:pt modelId="{F92B22FD-EA7D-47A3-AE12-07D91FF9EA44}" type="sibTrans" cxnId="{FFCCA677-60FC-48D9-BD42-1F631376FDD9}">
      <dgm:prSet/>
      <dgm:spPr/>
      <dgm:t>
        <a:bodyPr/>
        <a:lstStyle/>
        <a:p>
          <a:endParaRPr lang="ru-RU"/>
        </a:p>
      </dgm:t>
    </dgm:pt>
    <dgm:pt modelId="{AE0E043F-E060-4234-9B37-ABB3691CF4D6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2. Общие требования</a:t>
          </a:r>
          <a:endParaRPr lang="ru-RU" sz="2000" dirty="0">
            <a:latin typeface="+mj-lt"/>
          </a:endParaRPr>
        </a:p>
      </dgm:t>
    </dgm:pt>
    <dgm:pt modelId="{FDBA45D9-B4D4-40AE-8374-CC2EFA4C3B50}" type="parTrans" cxnId="{8A91EF12-B419-46BC-8C96-7BA3C383A32C}">
      <dgm:prSet/>
      <dgm:spPr/>
      <dgm:t>
        <a:bodyPr/>
        <a:lstStyle/>
        <a:p>
          <a:endParaRPr lang="ru-RU"/>
        </a:p>
      </dgm:t>
    </dgm:pt>
    <dgm:pt modelId="{3E32F761-4216-4299-AC8E-33ED1C877172}" type="sibTrans" cxnId="{8A91EF12-B419-46BC-8C96-7BA3C383A32C}">
      <dgm:prSet/>
      <dgm:spPr/>
      <dgm:t>
        <a:bodyPr/>
        <a:lstStyle/>
        <a:p>
          <a:endParaRPr lang="ru-RU"/>
        </a:p>
      </dgm:t>
    </dgm:pt>
    <dgm:pt modelId="{A04E7F83-D52A-4092-807B-F50995396FDF}">
      <dgm:prSet phldrT="[Текст]" custT="1"/>
      <dgm:spPr/>
      <dgm:t>
        <a:bodyPr/>
        <a:lstStyle/>
        <a:p>
          <a:r>
            <a:rPr lang="ru-RU" sz="2000" dirty="0" smtClean="0">
              <a:latin typeface="+mj-lt"/>
            </a:rPr>
            <a:t>упорядочены требования для всех типов организаций</a:t>
          </a:r>
          <a:endParaRPr lang="ru-RU" sz="2000" dirty="0">
            <a:latin typeface="+mj-lt"/>
          </a:endParaRPr>
        </a:p>
      </dgm:t>
    </dgm:pt>
    <dgm:pt modelId="{719AFA99-4839-4604-B213-63087484996E}" type="parTrans" cxnId="{B4E7824E-463C-4C36-94F1-FCD28CFDE2E2}">
      <dgm:prSet/>
      <dgm:spPr/>
      <dgm:t>
        <a:bodyPr/>
        <a:lstStyle/>
        <a:p>
          <a:endParaRPr lang="ru-RU"/>
        </a:p>
      </dgm:t>
    </dgm:pt>
    <dgm:pt modelId="{A7242DA5-34CD-419A-9417-B0E839BBF288}" type="sibTrans" cxnId="{B4E7824E-463C-4C36-94F1-FCD28CFDE2E2}">
      <dgm:prSet/>
      <dgm:spPr/>
      <dgm:t>
        <a:bodyPr/>
        <a:lstStyle/>
        <a:p>
          <a:endParaRPr lang="ru-RU"/>
        </a:p>
      </dgm:t>
    </dgm:pt>
    <dgm:pt modelId="{35CCDC7D-216A-4D74-BCAE-8103C7583B6B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+mj-lt"/>
            </a:rPr>
            <a:t>3. Требования в соответствии с спецификой организаций</a:t>
          </a:r>
          <a:endParaRPr lang="ru-RU" sz="1600" dirty="0">
            <a:latin typeface="+mj-lt"/>
          </a:endParaRPr>
        </a:p>
      </dgm:t>
    </dgm:pt>
    <dgm:pt modelId="{037DDC17-2F19-4FD3-A9D0-BB45C4721F00}" type="parTrans" cxnId="{DB2F82FB-01FF-4A06-A21C-876B024BFB4C}">
      <dgm:prSet/>
      <dgm:spPr/>
      <dgm:t>
        <a:bodyPr/>
        <a:lstStyle/>
        <a:p>
          <a:endParaRPr lang="ru-RU"/>
        </a:p>
      </dgm:t>
    </dgm:pt>
    <dgm:pt modelId="{F6FCC93F-D763-4395-81AD-02F54AFA1001}" type="sibTrans" cxnId="{DB2F82FB-01FF-4A06-A21C-876B024BFB4C}">
      <dgm:prSet/>
      <dgm:spPr/>
      <dgm:t>
        <a:bodyPr/>
        <a:lstStyle/>
        <a:p>
          <a:endParaRPr lang="ru-RU"/>
        </a:p>
      </dgm:t>
    </dgm:pt>
    <dgm:pt modelId="{679583BD-E684-47CD-9B26-100162CED14D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установлены требования по отдельным типам организаций и реализуемой ими деятельности</a:t>
          </a:r>
          <a:endParaRPr lang="ru-RU" sz="1200" dirty="0">
            <a:latin typeface="+mj-lt"/>
          </a:endParaRPr>
        </a:p>
      </dgm:t>
    </dgm:pt>
    <dgm:pt modelId="{A3D07C0C-29C9-4DEB-8918-150EF9ADB8E3}" type="parTrans" cxnId="{B6F0CE8B-1A59-4E68-B209-4661904B5E76}">
      <dgm:prSet/>
      <dgm:spPr/>
      <dgm:t>
        <a:bodyPr/>
        <a:lstStyle/>
        <a:p>
          <a:endParaRPr lang="ru-RU"/>
        </a:p>
      </dgm:t>
    </dgm:pt>
    <dgm:pt modelId="{A1409FB9-0E30-4BA5-8C3C-12797006B88D}" type="sibTrans" cxnId="{B6F0CE8B-1A59-4E68-B209-4661904B5E76}">
      <dgm:prSet/>
      <dgm:spPr/>
      <dgm:t>
        <a:bodyPr/>
        <a:lstStyle/>
        <a:p>
          <a:endParaRPr lang="ru-RU"/>
        </a:p>
      </dgm:t>
    </dgm:pt>
    <dgm:pt modelId="{28322E59-96CD-4477-8BFF-092A3ADC6DD1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детализированы требования с учетом специфики функционирования всех типов организаций с учетом области применения СП</a:t>
          </a:r>
          <a:endParaRPr lang="ru-RU" sz="1200" dirty="0">
            <a:latin typeface="+mj-lt"/>
          </a:endParaRPr>
        </a:p>
      </dgm:t>
    </dgm:pt>
    <dgm:pt modelId="{5F1598A6-6B07-49E1-922F-32C250C9DFCC}" type="parTrans" cxnId="{A1CB2C2C-F660-4D79-9160-431E3F14F6E7}">
      <dgm:prSet/>
      <dgm:spPr/>
      <dgm:t>
        <a:bodyPr/>
        <a:lstStyle/>
        <a:p>
          <a:endParaRPr lang="ru-RU"/>
        </a:p>
      </dgm:t>
    </dgm:pt>
    <dgm:pt modelId="{B2DE5BCA-0CFC-4769-8B57-9DEACEC9E29B}" type="sibTrans" cxnId="{A1CB2C2C-F660-4D79-9160-431E3F14F6E7}">
      <dgm:prSet/>
      <dgm:spPr/>
      <dgm:t>
        <a:bodyPr/>
        <a:lstStyle/>
        <a:p>
          <a:endParaRPr lang="ru-RU"/>
        </a:p>
      </dgm:t>
    </dgm:pt>
    <dgm:pt modelId="{4A39F1AE-1E9F-40D5-B3F9-DFD24FF112B8}">
      <dgm:prSet phldrT="[Текст]" custT="1"/>
      <dgm:spPr/>
      <dgm:t>
        <a:bodyPr/>
        <a:lstStyle/>
        <a:p>
          <a:r>
            <a:rPr lang="ru-RU" sz="1100" dirty="0" smtClean="0">
              <a:latin typeface="+mj-lt"/>
            </a:rPr>
            <a:t>при учёте специальных требований, они имеют первостепенное значение, относительно требований, приведенных в разделе «Общие требования»</a:t>
          </a:r>
          <a:endParaRPr lang="ru-RU" sz="1100" dirty="0">
            <a:latin typeface="+mj-lt"/>
          </a:endParaRPr>
        </a:p>
      </dgm:t>
    </dgm:pt>
    <dgm:pt modelId="{E8FEA7A8-AB65-493C-B7FD-8C8E24442E94}" type="parTrans" cxnId="{82AFA34D-DA5C-43D3-BB43-521314E807FE}">
      <dgm:prSet/>
      <dgm:spPr/>
      <dgm:t>
        <a:bodyPr/>
        <a:lstStyle/>
        <a:p>
          <a:endParaRPr lang="ru-RU"/>
        </a:p>
      </dgm:t>
    </dgm:pt>
    <dgm:pt modelId="{78F44695-91DE-40D7-AE41-867D4D44660D}" type="sibTrans" cxnId="{82AFA34D-DA5C-43D3-BB43-521314E807FE}">
      <dgm:prSet/>
      <dgm:spPr/>
      <dgm:t>
        <a:bodyPr/>
        <a:lstStyle/>
        <a:p>
          <a:endParaRPr lang="ru-RU"/>
        </a:p>
      </dgm:t>
    </dgm:pt>
    <dgm:pt modelId="{A987A26F-7592-4D80-B9ED-1AE71FD17E92}" type="pres">
      <dgm:prSet presAssocID="{A1A586AD-A94A-44C5-8E83-FF516C8EB2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566C5E-F802-42DC-A356-F46E96D8124A}" type="pres">
      <dgm:prSet presAssocID="{825C957E-B4E3-4B33-97CE-93B401E5DF08}" presName="compNode" presStyleCnt="0"/>
      <dgm:spPr/>
    </dgm:pt>
    <dgm:pt modelId="{6594F344-7F68-4460-817A-6FD760BDA899}" type="pres">
      <dgm:prSet presAssocID="{825C957E-B4E3-4B33-97CE-93B401E5DF08}" presName="aNode" presStyleLbl="bgShp" presStyleIdx="0" presStyleCnt="3"/>
      <dgm:spPr/>
      <dgm:t>
        <a:bodyPr/>
        <a:lstStyle/>
        <a:p>
          <a:endParaRPr lang="ru-RU"/>
        </a:p>
      </dgm:t>
    </dgm:pt>
    <dgm:pt modelId="{2D0C428F-DA87-4E02-829A-E0D0F869E1E4}" type="pres">
      <dgm:prSet presAssocID="{825C957E-B4E3-4B33-97CE-93B401E5DF08}" presName="textNode" presStyleLbl="bgShp" presStyleIdx="0" presStyleCnt="3"/>
      <dgm:spPr/>
      <dgm:t>
        <a:bodyPr/>
        <a:lstStyle/>
        <a:p>
          <a:endParaRPr lang="ru-RU"/>
        </a:p>
      </dgm:t>
    </dgm:pt>
    <dgm:pt modelId="{F5023B31-1CF3-4074-882D-9B20BC597E2E}" type="pres">
      <dgm:prSet presAssocID="{825C957E-B4E3-4B33-97CE-93B401E5DF08}" presName="compChildNode" presStyleCnt="0"/>
      <dgm:spPr/>
    </dgm:pt>
    <dgm:pt modelId="{56ADB572-0F3B-4438-BDD7-04E97F2B4AE6}" type="pres">
      <dgm:prSet presAssocID="{825C957E-B4E3-4B33-97CE-93B401E5DF08}" presName="theInnerList" presStyleCnt="0"/>
      <dgm:spPr/>
    </dgm:pt>
    <dgm:pt modelId="{69B897E5-579B-4BAC-BD93-C9B5D02CFFC6}" type="pres">
      <dgm:prSet presAssocID="{A7E4FD82-005A-4A86-BBE7-C5E2C994660E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1A82F-AE7A-4177-9B88-7694D40A5A4A}" type="pres">
      <dgm:prSet presAssocID="{A7E4FD82-005A-4A86-BBE7-C5E2C994660E}" presName="aSpace2" presStyleCnt="0"/>
      <dgm:spPr/>
    </dgm:pt>
    <dgm:pt modelId="{42AE998B-4315-4E17-8CF0-6387E7F446B0}" type="pres">
      <dgm:prSet presAssocID="{CE78B2A4-FE59-4ABB-838A-6E3FCEC1C5C4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136E-5557-492E-8C32-A693236CC5C1}" type="pres">
      <dgm:prSet presAssocID="{825C957E-B4E3-4B33-97CE-93B401E5DF08}" presName="aSpace" presStyleCnt="0"/>
      <dgm:spPr/>
    </dgm:pt>
    <dgm:pt modelId="{750E43C7-FA3F-4E01-A7F4-452AEA472A59}" type="pres">
      <dgm:prSet presAssocID="{AE0E043F-E060-4234-9B37-ABB3691CF4D6}" presName="compNode" presStyleCnt="0"/>
      <dgm:spPr/>
    </dgm:pt>
    <dgm:pt modelId="{2BC0136C-7536-4FF9-BDB3-83F57AF7C644}" type="pres">
      <dgm:prSet presAssocID="{AE0E043F-E060-4234-9B37-ABB3691CF4D6}" presName="aNode" presStyleLbl="bgShp" presStyleIdx="1" presStyleCnt="3" custLinFactNeighborX="-259" custLinFactNeighborY="-3509"/>
      <dgm:spPr/>
      <dgm:t>
        <a:bodyPr/>
        <a:lstStyle/>
        <a:p>
          <a:endParaRPr lang="ru-RU"/>
        </a:p>
      </dgm:t>
    </dgm:pt>
    <dgm:pt modelId="{403EC2AD-FB5E-46F7-8BBA-81FFE9EEC342}" type="pres">
      <dgm:prSet presAssocID="{AE0E043F-E060-4234-9B37-ABB3691CF4D6}" presName="textNode" presStyleLbl="bgShp" presStyleIdx="1" presStyleCnt="3"/>
      <dgm:spPr/>
      <dgm:t>
        <a:bodyPr/>
        <a:lstStyle/>
        <a:p>
          <a:endParaRPr lang="ru-RU"/>
        </a:p>
      </dgm:t>
    </dgm:pt>
    <dgm:pt modelId="{AD56FA81-E898-4F1A-8575-A467F356901C}" type="pres">
      <dgm:prSet presAssocID="{AE0E043F-E060-4234-9B37-ABB3691CF4D6}" presName="compChildNode" presStyleCnt="0"/>
      <dgm:spPr/>
    </dgm:pt>
    <dgm:pt modelId="{26843798-82DF-42BB-B5BF-DA84D76B0B6C}" type="pres">
      <dgm:prSet presAssocID="{AE0E043F-E060-4234-9B37-ABB3691CF4D6}" presName="theInnerList" presStyleCnt="0"/>
      <dgm:spPr/>
    </dgm:pt>
    <dgm:pt modelId="{975591E6-68A7-4850-93FC-7B717E4DC912}" type="pres">
      <dgm:prSet presAssocID="{A04E7F83-D52A-4092-807B-F50995396FD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E5043-B711-4AA3-935C-FA84AD9F880D}" type="pres">
      <dgm:prSet presAssocID="{AE0E043F-E060-4234-9B37-ABB3691CF4D6}" presName="aSpace" presStyleCnt="0"/>
      <dgm:spPr/>
    </dgm:pt>
    <dgm:pt modelId="{0DCDBDC4-53F7-41CC-BDA2-5799C22AB8E7}" type="pres">
      <dgm:prSet presAssocID="{35CCDC7D-216A-4D74-BCAE-8103C7583B6B}" presName="compNode" presStyleCnt="0"/>
      <dgm:spPr/>
    </dgm:pt>
    <dgm:pt modelId="{0BF59FB4-CF22-4F71-8CE6-4197CCB2D60D}" type="pres">
      <dgm:prSet presAssocID="{35CCDC7D-216A-4D74-BCAE-8103C7583B6B}" presName="aNode" presStyleLbl="bgShp" presStyleIdx="2" presStyleCnt="3" custLinFactNeighborX="27760" custLinFactNeighborY="12392"/>
      <dgm:spPr/>
      <dgm:t>
        <a:bodyPr/>
        <a:lstStyle/>
        <a:p>
          <a:endParaRPr lang="ru-RU"/>
        </a:p>
      </dgm:t>
    </dgm:pt>
    <dgm:pt modelId="{D970FEF9-A29C-498B-A85C-029AF08323B6}" type="pres">
      <dgm:prSet presAssocID="{35CCDC7D-216A-4D74-BCAE-8103C7583B6B}" presName="textNode" presStyleLbl="bgShp" presStyleIdx="2" presStyleCnt="3"/>
      <dgm:spPr/>
      <dgm:t>
        <a:bodyPr/>
        <a:lstStyle/>
        <a:p>
          <a:endParaRPr lang="ru-RU"/>
        </a:p>
      </dgm:t>
    </dgm:pt>
    <dgm:pt modelId="{41916C09-748C-4661-A946-DFC7FF1623FA}" type="pres">
      <dgm:prSet presAssocID="{35CCDC7D-216A-4D74-BCAE-8103C7583B6B}" presName="compChildNode" presStyleCnt="0"/>
      <dgm:spPr/>
    </dgm:pt>
    <dgm:pt modelId="{1AB4C176-0670-439E-A0A8-E4A13305DF6B}" type="pres">
      <dgm:prSet presAssocID="{35CCDC7D-216A-4D74-BCAE-8103C7583B6B}" presName="theInnerList" presStyleCnt="0"/>
      <dgm:spPr/>
    </dgm:pt>
    <dgm:pt modelId="{DEB68758-4BA0-406D-83AC-CDA7E77C4881}" type="pres">
      <dgm:prSet presAssocID="{679583BD-E684-47CD-9B26-100162CED14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1B4F6-8983-4E0F-8A94-34994ECA3024}" type="pres">
      <dgm:prSet presAssocID="{679583BD-E684-47CD-9B26-100162CED14D}" presName="aSpace2" presStyleCnt="0"/>
      <dgm:spPr/>
    </dgm:pt>
    <dgm:pt modelId="{C413061E-6D66-4041-906E-7CE1D31A0114}" type="pres">
      <dgm:prSet presAssocID="{28322E59-96CD-4477-8BFF-092A3ADC6DD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CBB1C-0200-43FA-98BA-3884205E0F6D}" type="pres">
      <dgm:prSet presAssocID="{28322E59-96CD-4477-8BFF-092A3ADC6DD1}" presName="aSpace2" presStyleCnt="0"/>
      <dgm:spPr/>
    </dgm:pt>
    <dgm:pt modelId="{4EBA61E6-5D7E-4E01-A907-720404931928}" type="pres">
      <dgm:prSet presAssocID="{4A39F1AE-1E9F-40D5-B3F9-DFD24FF112B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B5FA7-E578-4B8E-9F77-17713E235B72}" srcId="{A1A586AD-A94A-44C5-8E83-FF516C8EB221}" destId="{825C957E-B4E3-4B33-97CE-93B401E5DF08}" srcOrd="0" destOrd="0" parTransId="{4CA93C38-C07F-4274-820A-5C4B65C47018}" sibTransId="{06290214-D972-4BF7-905F-77F31BF0945F}"/>
    <dgm:cxn modelId="{FFCCA677-60FC-48D9-BD42-1F631376FDD9}" srcId="{825C957E-B4E3-4B33-97CE-93B401E5DF08}" destId="{CE78B2A4-FE59-4ABB-838A-6E3FCEC1C5C4}" srcOrd="1" destOrd="0" parTransId="{B454D3AF-77FC-4602-8B81-16689B5F7266}" sibTransId="{F92B22FD-EA7D-47A3-AE12-07D91FF9EA44}"/>
    <dgm:cxn modelId="{DB2F82FB-01FF-4A06-A21C-876B024BFB4C}" srcId="{A1A586AD-A94A-44C5-8E83-FF516C8EB221}" destId="{35CCDC7D-216A-4D74-BCAE-8103C7583B6B}" srcOrd="2" destOrd="0" parTransId="{037DDC17-2F19-4FD3-A9D0-BB45C4721F00}" sibTransId="{F6FCC93F-D763-4395-81AD-02F54AFA1001}"/>
    <dgm:cxn modelId="{DCAA864E-029B-4017-9BEE-D514DB135568}" srcId="{825C957E-B4E3-4B33-97CE-93B401E5DF08}" destId="{A7E4FD82-005A-4A86-BBE7-C5E2C994660E}" srcOrd="0" destOrd="0" parTransId="{1784A0EB-C065-4FD6-8226-CF2B98514CE7}" sibTransId="{08CF59E6-D42A-4B64-8070-E5AEA2795B33}"/>
    <dgm:cxn modelId="{75ECF868-E681-443C-AB36-73F729D78C56}" type="presOf" srcId="{35CCDC7D-216A-4D74-BCAE-8103C7583B6B}" destId="{0BF59FB4-CF22-4F71-8CE6-4197CCB2D60D}" srcOrd="0" destOrd="0" presId="urn:microsoft.com/office/officeart/2005/8/layout/lProcess2"/>
    <dgm:cxn modelId="{D62EB3DE-4492-4C9E-B61D-CE4DABE1F562}" type="presOf" srcId="{A7E4FD82-005A-4A86-BBE7-C5E2C994660E}" destId="{69B897E5-579B-4BAC-BD93-C9B5D02CFFC6}" srcOrd="0" destOrd="0" presId="urn:microsoft.com/office/officeart/2005/8/layout/lProcess2"/>
    <dgm:cxn modelId="{AFFD5554-0560-422A-B17B-2F617E3D3C9C}" type="presOf" srcId="{28322E59-96CD-4477-8BFF-092A3ADC6DD1}" destId="{C413061E-6D66-4041-906E-7CE1D31A0114}" srcOrd="0" destOrd="0" presId="urn:microsoft.com/office/officeart/2005/8/layout/lProcess2"/>
    <dgm:cxn modelId="{925BB37F-119D-4EF4-A5FD-B768176470EC}" type="presOf" srcId="{AE0E043F-E060-4234-9B37-ABB3691CF4D6}" destId="{403EC2AD-FB5E-46F7-8BBA-81FFE9EEC342}" srcOrd="1" destOrd="0" presId="urn:microsoft.com/office/officeart/2005/8/layout/lProcess2"/>
    <dgm:cxn modelId="{09934661-5881-4A49-8F1E-5348D723B8B2}" type="presOf" srcId="{A1A586AD-A94A-44C5-8E83-FF516C8EB221}" destId="{A987A26F-7592-4D80-B9ED-1AE71FD17E92}" srcOrd="0" destOrd="0" presId="urn:microsoft.com/office/officeart/2005/8/layout/lProcess2"/>
    <dgm:cxn modelId="{A1CB2C2C-F660-4D79-9160-431E3F14F6E7}" srcId="{35CCDC7D-216A-4D74-BCAE-8103C7583B6B}" destId="{28322E59-96CD-4477-8BFF-092A3ADC6DD1}" srcOrd="1" destOrd="0" parTransId="{5F1598A6-6B07-49E1-922F-32C250C9DFCC}" sibTransId="{B2DE5BCA-0CFC-4769-8B57-9DEACEC9E29B}"/>
    <dgm:cxn modelId="{9BC817F0-6E19-4C72-85D6-536C715FB445}" type="presOf" srcId="{825C957E-B4E3-4B33-97CE-93B401E5DF08}" destId="{2D0C428F-DA87-4E02-829A-E0D0F869E1E4}" srcOrd="1" destOrd="0" presId="urn:microsoft.com/office/officeart/2005/8/layout/lProcess2"/>
    <dgm:cxn modelId="{82AFA34D-DA5C-43D3-BB43-521314E807FE}" srcId="{35CCDC7D-216A-4D74-BCAE-8103C7583B6B}" destId="{4A39F1AE-1E9F-40D5-B3F9-DFD24FF112B8}" srcOrd="2" destOrd="0" parTransId="{E8FEA7A8-AB65-493C-B7FD-8C8E24442E94}" sibTransId="{78F44695-91DE-40D7-AE41-867D4D44660D}"/>
    <dgm:cxn modelId="{BFEBF4C3-5A97-4F3F-B63D-E4C8ADAD5542}" type="presOf" srcId="{679583BD-E684-47CD-9B26-100162CED14D}" destId="{DEB68758-4BA0-406D-83AC-CDA7E77C4881}" srcOrd="0" destOrd="0" presId="urn:microsoft.com/office/officeart/2005/8/layout/lProcess2"/>
    <dgm:cxn modelId="{CAF83D4B-0C7F-42E6-AE48-53360565E277}" type="presOf" srcId="{CE78B2A4-FE59-4ABB-838A-6E3FCEC1C5C4}" destId="{42AE998B-4315-4E17-8CF0-6387E7F446B0}" srcOrd="0" destOrd="0" presId="urn:microsoft.com/office/officeart/2005/8/layout/lProcess2"/>
    <dgm:cxn modelId="{B6F0CE8B-1A59-4E68-B209-4661904B5E76}" srcId="{35CCDC7D-216A-4D74-BCAE-8103C7583B6B}" destId="{679583BD-E684-47CD-9B26-100162CED14D}" srcOrd="0" destOrd="0" parTransId="{A3D07C0C-29C9-4DEB-8918-150EF9ADB8E3}" sibTransId="{A1409FB9-0E30-4BA5-8C3C-12797006B88D}"/>
    <dgm:cxn modelId="{B4E7824E-463C-4C36-94F1-FCD28CFDE2E2}" srcId="{AE0E043F-E060-4234-9B37-ABB3691CF4D6}" destId="{A04E7F83-D52A-4092-807B-F50995396FDF}" srcOrd="0" destOrd="0" parTransId="{719AFA99-4839-4604-B213-63087484996E}" sibTransId="{A7242DA5-34CD-419A-9417-B0E839BBF288}"/>
    <dgm:cxn modelId="{BFAF3D17-552D-4320-9E22-86BEB6A42791}" type="presOf" srcId="{4A39F1AE-1E9F-40D5-B3F9-DFD24FF112B8}" destId="{4EBA61E6-5D7E-4E01-A907-720404931928}" srcOrd="0" destOrd="0" presId="urn:microsoft.com/office/officeart/2005/8/layout/lProcess2"/>
    <dgm:cxn modelId="{C6056C65-2421-4D94-897C-C948E6F9DFB2}" type="presOf" srcId="{A04E7F83-D52A-4092-807B-F50995396FDF}" destId="{975591E6-68A7-4850-93FC-7B717E4DC912}" srcOrd="0" destOrd="0" presId="urn:microsoft.com/office/officeart/2005/8/layout/lProcess2"/>
    <dgm:cxn modelId="{8A91EF12-B419-46BC-8C96-7BA3C383A32C}" srcId="{A1A586AD-A94A-44C5-8E83-FF516C8EB221}" destId="{AE0E043F-E060-4234-9B37-ABB3691CF4D6}" srcOrd="1" destOrd="0" parTransId="{FDBA45D9-B4D4-40AE-8374-CC2EFA4C3B50}" sibTransId="{3E32F761-4216-4299-AC8E-33ED1C877172}"/>
    <dgm:cxn modelId="{AE8F53AD-BF71-4D73-A742-AC4D251B817A}" type="presOf" srcId="{35CCDC7D-216A-4D74-BCAE-8103C7583B6B}" destId="{D970FEF9-A29C-498B-A85C-029AF08323B6}" srcOrd="1" destOrd="0" presId="urn:microsoft.com/office/officeart/2005/8/layout/lProcess2"/>
    <dgm:cxn modelId="{516F1DB1-0BCE-486E-A76F-BFE42148F48A}" type="presOf" srcId="{825C957E-B4E3-4B33-97CE-93B401E5DF08}" destId="{6594F344-7F68-4460-817A-6FD760BDA899}" srcOrd="0" destOrd="0" presId="urn:microsoft.com/office/officeart/2005/8/layout/lProcess2"/>
    <dgm:cxn modelId="{A9E9BC0E-6CA7-42C1-9409-39675D2DED8F}" type="presOf" srcId="{AE0E043F-E060-4234-9B37-ABB3691CF4D6}" destId="{2BC0136C-7536-4FF9-BDB3-83F57AF7C644}" srcOrd="0" destOrd="0" presId="urn:microsoft.com/office/officeart/2005/8/layout/lProcess2"/>
    <dgm:cxn modelId="{1E2CC9B1-EB61-40B8-A5C0-929312CD8887}" type="presParOf" srcId="{A987A26F-7592-4D80-B9ED-1AE71FD17E92}" destId="{1D566C5E-F802-42DC-A356-F46E96D8124A}" srcOrd="0" destOrd="0" presId="urn:microsoft.com/office/officeart/2005/8/layout/lProcess2"/>
    <dgm:cxn modelId="{E75A4944-E027-4DBD-9156-E8EC3B0D75C2}" type="presParOf" srcId="{1D566C5E-F802-42DC-A356-F46E96D8124A}" destId="{6594F344-7F68-4460-817A-6FD760BDA899}" srcOrd="0" destOrd="0" presId="urn:microsoft.com/office/officeart/2005/8/layout/lProcess2"/>
    <dgm:cxn modelId="{B8169D32-B4E3-477F-B704-C04BC68E9AD9}" type="presParOf" srcId="{1D566C5E-F802-42DC-A356-F46E96D8124A}" destId="{2D0C428F-DA87-4E02-829A-E0D0F869E1E4}" srcOrd="1" destOrd="0" presId="urn:microsoft.com/office/officeart/2005/8/layout/lProcess2"/>
    <dgm:cxn modelId="{FFE4CF51-25A7-4F4C-9D7F-EA5179F6A909}" type="presParOf" srcId="{1D566C5E-F802-42DC-A356-F46E96D8124A}" destId="{F5023B31-1CF3-4074-882D-9B20BC597E2E}" srcOrd="2" destOrd="0" presId="urn:microsoft.com/office/officeart/2005/8/layout/lProcess2"/>
    <dgm:cxn modelId="{5656C891-5A93-4DB9-9073-26D8E8A35AD1}" type="presParOf" srcId="{F5023B31-1CF3-4074-882D-9B20BC597E2E}" destId="{56ADB572-0F3B-4438-BDD7-04E97F2B4AE6}" srcOrd="0" destOrd="0" presId="urn:microsoft.com/office/officeart/2005/8/layout/lProcess2"/>
    <dgm:cxn modelId="{62A23FFD-97D1-41B3-B35A-4310A6453862}" type="presParOf" srcId="{56ADB572-0F3B-4438-BDD7-04E97F2B4AE6}" destId="{69B897E5-579B-4BAC-BD93-C9B5D02CFFC6}" srcOrd="0" destOrd="0" presId="urn:microsoft.com/office/officeart/2005/8/layout/lProcess2"/>
    <dgm:cxn modelId="{407CDFBC-2C74-4C1E-A666-9BA4BAA157C9}" type="presParOf" srcId="{56ADB572-0F3B-4438-BDD7-04E97F2B4AE6}" destId="{48C1A82F-AE7A-4177-9B88-7694D40A5A4A}" srcOrd="1" destOrd="0" presId="urn:microsoft.com/office/officeart/2005/8/layout/lProcess2"/>
    <dgm:cxn modelId="{7E0C8F55-159B-4FD3-AABC-5C9C902742B6}" type="presParOf" srcId="{56ADB572-0F3B-4438-BDD7-04E97F2B4AE6}" destId="{42AE998B-4315-4E17-8CF0-6387E7F446B0}" srcOrd="2" destOrd="0" presId="urn:microsoft.com/office/officeart/2005/8/layout/lProcess2"/>
    <dgm:cxn modelId="{41B12331-EEBC-49B7-A45D-532DFC23C411}" type="presParOf" srcId="{A987A26F-7592-4D80-B9ED-1AE71FD17E92}" destId="{674C136E-5557-492E-8C32-A693236CC5C1}" srcOrd="1" destOrd="0" presId="urn:microsoft.com/office/officeart/2005/8/layout/lProcess2"/>
    <dgm:cxn modelId="{06247706-D67A-4526-A5CF-1BCC3BA410F1}" type="presParOf" srcId="{A987A26F-7592-4D80-B9ED-1AE71FD17E92}" destId="{750E43C7-FA3F-4E01-A7F4-452AEA472A59}" srcOrd="2" destOrd="0" presId="urn:microsoft.com/office/officeart/2005/8/layout/lProcess2"/>
    <dgm:cxn modelId="{0E6585BE-EFAD-4DCF-A270-D3BE5AC4C352}" type="presParOf" srcId="{750E43C7-FA3F-4E01-A7F4-452AEA472A59}" destId="{2BC0136C-7536-4FF9-BDB3-83F57AF7C644}" srcOrd="0" destOrd="0" presId="urn:microsoft.com/office/officeart/2005/8/layout/lProcess2"/>
    <dgm:cxn modelId="{BF4A53AE-3D2A-460E-95B1-85F316F8F19B}" type="presParOf" srcId="{750E43C7-FA3F-4E01-A7F4-452AEA472A59}" destId="{403EC2AD-FB5E-46F7-8BBA-81FFE9EEC342}" srcOrd="1" destOrd="0" presId="urn:microsoft.com/office/officeart/2005/8/layout/lProcess2"/>
    <dgm:cxn modelId="{49B24985-05D1-412D-89D1-BFEF19F00E4F}" type="presParOf" srcId="{750E43C7-FA3F-4E01-A7F4-452AEA472A59}" destId="{AD56FA81-E898-4F1A-8575-A467F356901C}" srcOrd="2" destOrd="0" presId="urn:microsoft.com/office/officeart/2005/8/layout/lProcess2"/>
    <dgm:cxn modelId="{A1C4A65B-0AB6-4193-BB25-0CA5E23AEDF8}" type="presParOf" srcId="{AD56FA81-E898-4F1A-8575-A467F356901C}" destId="{26843798-82DF-42BB-B5BF-DA84D76B0B6C}" srcOrd="0" destOrd="0" presId="urn:microsoft.com/office/officeart/2005/8/layout/lProcess2"/>
    <dgm:cxn modelId="{EC998459-2D15-4B13-835F-66546D3FE934}" type="presParOf" srcId="{26843798-82DF-42BB-B5BF-DA84D76B0B6C}" destId="{975591E6-68A7-4850-93FC-7B717E4DC912}" srcOrd="0" destOrd="0" presId="urn:microsoft.com/office/officeart/2005/8/layout/lProcess2"/>
    <dgm:cxn modelId="{2ED69FF1-420E-40C1-B091-8DC40AFE3A5B}" type="presParOf" srcId="{A987A26F-7592-4D80-B9ED-1AE71FD17E92}" destId="{316E5043-B711-4AA3-935C-FA84AD9F880D}" srcOrd="3" destOrd="0" presId="urn:microsoft.com/office/officeart/2005/8/layout/lProcess2"/>
    <dgm:cxn modelId="{95BC0F71-BB8F-499E-9C9A-8E032F9CDC43}" type="presParOf" srcId="{A987A26F-7592-4D80-B9ED-1AE71FD17E92}" destId="{0DCDBDC4-53F7-41CC-BDA2-5799C22AB8E7}" srcOrd="4" destOrd="0" presId="urn:microsoft.com/office/officeart/2005/8/layout/lProcess2"/>
    <dgm:cxn modelId="{1A2EEAA3-1799-4094-A0C7-284A529BD694}" type="presParOf" srcId="{0DCDBDC4-53F7-41CC-BDA2-5799C22AB8E7}" destId="{0BF59FB4-CF22-4F71-8CE6-4197CCB2D60D}" srcOrd="0" destOrd="0" presId="urn:microsoft.com/office/officeart/2005/8/layout/lProcess2"/>
    <dgm:cxn modelId="{585B16E8-009F-4814-88FD-3701A9C43E51}" type="presParOf" srcId="{0DCDBDC4-53F7-41CC-BDA2-5799C22AB8E7}" destId="{D970FEF9-A29C-498B-A85C-029AF08323B6}" srcOrd="1" destOrd="0" presId="urn:microsoft.com/office/officeart/2005/8/layout/lProcess2"/>
    <dgm:cxn modelId="{BAD06C81-E0D2-4670-BF7A-92457FA58018}" type="presParOf" srcId="{0DCDBDC4-53F7-41CC-BDA2-5799C22AB8E7}" destId="{41916C09-748C-4661-A946-DFC7FF1623FA}" srcOrd="2" destOrd="0" presId="urn:microsoft.com/office/officeart/2005/8/layout/lProcess2"/>
    <dgm:cxn modelId="{2BFE7F4F-4E8B-4555-8EB6-693A88EC7B11}" type="presParOf" srcId="{41916C09-748C-4661-A946-DFC7FF1623FA}" destId="{1AB4C176-0670-439E-A0A8-E4A13305DF6B}" srcOrd="0" destOrd="0" presId="urn:microsoft.com/office/officeart/2005/8/layout/lProcess2"/>
    <dgm:cxn modelId="{494C1233-FDDE-49CC-997E-AAB3A03CCE18}" type="presParOf" srcId="{1AB4C176-0670-439E-A0A8-E4A13305DF6B}" destId="{DEB68758-4BA0-406D-83AC-CDA7E77C4881}" srcOrd="0" destOrd="0" presId="urn:microsoft.com/office/officeart/2005/8/layout/lProcess2"/>
    <dgm:cxn modelId="{5A88E06F-CF41-45A3-A290-A29334E30115}" type="presParOf" srcId="{1AB4C176-0670-439E-A0A8-E4A13305DF6B}" destId="{8831B4F6-8983-4E0F-8A94-34994ECA3024}" srcOrd="1" destOrd="0" presId="urn:microsoft.com/office/officeart/2005/8/layout/lProcess2"/>
    <dgm:cxn modelId="{F2721630-E718-49A4-AE3D-C4D0F0FDDE64}" type="presParOf" srcId="{1AB4C176-0670-439E-A0A8-E4A13305DF6B}" destId="{C413061E-6D66-4041-906E-7CE1D31A0114}" srcOrd="2" destOrd="0" presId="urn:microsoft.com/office/officeart/2005/8/layout/lProcess2"/>
    <dgm:cxn modelId="{5B23CC67-E4BF-46BA-9812-20B0996C23F2}" type="presParOf" srcId="{1AB4C176-0670-439E-A0A8-E4A13305DF6B}" destId="{8CDCBB1C-0200-43FA-98BA-3884205E0F6D}" srcOrd="3" destOrd="0" presId="urn:microsoft.com/office/officeart/2005/8/layout/lProcess2"/>
    <dgm:cxn modelId="{651A48CC-1403-4B45-914E-5015A5216CDB}" type="presParOf" srcId="{1AB4C176-0670-439E-A0A8-E4A13305DF6B}" destId="{4EBA61E6-5D7E-4E01-A907-72040493192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9FEF8C-80F8-4E46-A63C-0F710DE0EF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DD342F-02D6-4C02-8A0D-96726E5F6D34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ХОЗЯЙСТВУЮЩИЕ СУБЪЕКТЫ </a:t>
          </a:r>
          <a:endParaRPr lang="ru-RU" sz="3200" dirty="0">
            <a:latin typeface="+mj-lt"/>
          </a:endParaRPr>
        </a:p>
      </dgm:t>
    </dgm:pt>
    <dgm:pt modelId="{B86771C4-A925-467B-A62B-4AD181316963}" type="parTrans" cxnId="{D8E02343-4250-4BB7-BDF7-AD8C1452B724}">
      <dgm:prSet/>
      <dgm:spPr/>
      <dgm:t>
        <a:bodyPr/>
        <a:lstStyle/>
        <a:p>
          <a:endParaRPr lang="ru-RU"/>
        </a:p>
      </dgm:t>
    </dgm:pt>
    <dgm:pt modelId="{E1EC1C2C-C7C3-41F1-822B-2085E48B56A2}" type="sibTrans" cxnId="{D8E02343-4250-4BB7-BDF7-AD8C1452B724}">
      <dgm:prSet/>
      <dgm:spPr/>
      <dgm:t>
        <a:bodyPr/>
        <a:lstStyle/>
        <a:p>
          <a:endParaRPr lang="ru-RU"/>
        </a:p>
      </dgm:t>
    </dgm:pt>
    <dgm:pt modelId="{4865E315-F9D9-434B-98D0-9B341813EEE8}">
      <dgm:prSet phldrT="[Текст]" custT="1"/>
      <dgm:spPr/>
      <dgm:t>
        <a:bodyPr/>
        <a:lstStyle/>
        <a:p>
          <a:r>
            <a:rPr lang="ru-RU" sz="2800" i="0" dirty="0" smtClean="0">
              <a:latin typeface="+mj-lt"/>
            </a:rPr>
            <a:t>это организации, осуществляющие образовательную деятельность, деятельность по уходу и присмотру за детьми, услуги отдыха и оздоровления, временного проживания, социальные услуги, услуги по перевозкам организованных групп детей</a:t>
          </a:r>
          <a:endParaRPr lang="ru-RU" sz="2800" i="0" dirty="0">
            <a:latin typeface="+mj-lt"/>
          </a:endParaRPr>
        </a:p>
      </dgm:t>
    </dgm:pt>
    <dgm:pt modelId="{6666A75D-8732-413C-8D0B-1CD5FB215751}" type="parTrans" cxnId="{0C511C84-1DD0-44CF-8A7F-9B76F6EC7BD4}">
      <dgm:prSet/>
      <dgm:spPr/>
      <dgm:t>
        <a:bodyPr/>
        <a:lstStyle/>
        <a:p>
          <a:endParaRPr lang="ru-RU"/>
        </a:p>
      </dgm:t>
    </dgm:pt>
    <dgm:pt modelId="{BAA65B11-740C-4A2A-B0D6-B0A505C086E9}" type="sibTrans" cxnId="{0C511C84-1DD0-44CF-8A7F-9B76F6EC7BD4}">
      <dgm:prSet/>
      <dgm:spPr/>
      <dgm:t>
        <a:bodyPr/>
        <a:lstStyle/>
        <a:p>
          <a:endParaRPr lang="ru-RU"/>
        </a:p>
      </dgm:t>
    </dgm:pt>
    <dgm:pt modelId="{ADEBA761-9D00-4A49-984D-E0037B163D14}" type="pres">
      <dgm:prSet presAssocID="{5D9FEF8C-80F8-4E46-A63C-0F710DE0EF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100B73-32B9-4F6F-88F5-0B4CF7FE8C76}" type="pres">
      <dgm:prSet presAssocID="{BCDD342F-02D6-4C02-8A0D-96726E5F6D3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78911-F770-4BAF-903D-CB38B6647755}" type="pres">
      <dgm:prSet presAssocID="{BCDD342F-02D6-4C02-8A0D-96726E5F6D3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E02343-4250-4BB7-BDF7-AD8C1452B724}" srcId="{5D9FEF8C-80F8-4E46-A63C-0F710DE0EF29}" destId="{BCDD342F-02D6-4C02-8A0D-96726E5F6D34}" srcOrd="0" destOrd="0" parTransId="{B86771C4-A925-467B-A62B-4AD181316963}" sibTransId="{E1EC1C2C-C7C3-41F1-822B-2085E48B56A2}"/>
    <dgm:cxn modelId="{768D2ABA-DEBB-447C-858E-25B3AAAFB0D4}" type="presOf" srcId="{4865E315-F9D9-434B-98D0-9B341813EEE8}" destId="{5DA78911-F770-4BAF-903D-CB38B6647755}" srcOrd="0" destOrd="0" presId="urn:microsoft.com/office/officeart/2005/8/layout/vList2"/>
    <dgm:cxn modelId="{0C511C84-1DD0-44CF-8A7F-9B76F6EC7BD4}" srcId="{BCDD342F-02D6-4C02-8A0D-96726E5F6D34}" destId="{4865E315-F9D9-434B-98D0-9B341813EEE8}" srcOrd="0" destOrd="0" parTransId="{6666A75D-8732-413C-8D0B-1CD5FB215751}" sibTransId="{BAA65B11-740C-4A2A-B0D6-B0A505C086E9}"/>
    <dgm:cxn modelId="{525CD9C2-C53C-41F0-8890-F6EF22871B25}" type="presOf" srcId="{5D9FEF8C-80F8-4E46-A63C-0F710DE0EF29}" destId="{ADEBA761-9D00-4A49-984D-E0037B163D14}" srcOrd="0" destOrd="0" presId="urn:microsoft.com/office/officeart/2005/8/layout/vList2"/>
    <dgm:cxn modelId="{C835E605-C235-4280-A157-825480DD2BF8}" type="presOf" srcId="{BCDD342F-02D6-4C02-8A0D-96726E5F6D34}" destId="{AD100B73-32B9-4F6F-88F5-0B4CF7FE8C76}" srcOrd="0" destOrd="0" presId="urn:microsoft.com/office/officeart/2005/8/layout/vList2"/>
    <dgm:cxn modelId="{F341CE9B-9711-4557-9F1F-2CF279F54B65}" type="presParOf" srcId="{ADEBA761-9D00-4A49-984D-E0037B163D14}" destId="{AD100B73-32B9-4F6F-88F5-0B4CF7FE8C76}" srcOrd="0" destOrd="0" presId="urn:microsoft.com/office/officeart/2005/8/layout/vList2"/>
    <dgm:cxn modelId="{E5A2D732-9F3E-4C51-AB69-D88CFACD560E}" type="presParOf" srcId="{ADEBA761-9D00-4A49-984D-E0037B163D14}" destId="{5DA78911-F770-4BAF-903D-CB38B664775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EDEEF3-03B2-46A1-8E9C-BEC59375D4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3DDA12-BB7B-48DB-9673-440CF42C5BBD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общие требования к территории</a:t>
          </a:r>
          <a:endParaRPr lang="ru-RU" sz="1600" dirty="0">
            <a:latin typeface="+mj-lt"/>
          </a:endParaRPr>
        </a:p>
      </dgm:t>
    </dgm:pt>
    <dgm:pt modelId="{82EC44D7-5E5F-44A6-A0F8-C38367379624}" type="parTrans" cxnId="{770BD1D8-C268-4F7F-83A9-690CC2530A67}">
      <dgm:prSet/>
      <dgm:spPr/>
      <dgm:t>
        <a:bodyPr/>
        <a:lstStyle/>
        <a:p>
          <a:endParaRPr lang="ru-RU"/>
        </a:p>
      </dgm:t>
    </dgm:pt>
    <dgm:pt modelId="{2B39C913-77C0-46ED-B799-E1AD9CD4D18A}" type="sibTrans" cxnId="{770BD1D8-C268-4F7F-83A9-690CC2530A67}">
      <dgm:prSet/>
      <dgm:spPr/>
      <dgm:t>
        <a:bodyPr/>
        <a:lstStyle/>
        <a:p>
          <a:endParaRPr lang="ru-RU"/>
        </a:p>
      </dgm:t>
    </dgm:pt>
    <dgm:pt modelId="{05396C81-67BC-48FF-8F8D-DB0FD5053B90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архитектурно-планировочным решениям зданий</a:t>
          </a:r>
          <a:endParaRPr lang="ru-RU" sz="1600" dirty="0">
            <a:latin typeface="+mj-lt"/>
          </a:endParaRPr>
        </a:p>
      </dgm:t>
    </dgm:pt>
    <dgm:pt modelId="{3C84EB8D-76DE-4D33-93B0-FBB61A786A0B}" type="parTrans" cxnId="{5D00AD39-E788-4C65-8B7D-1BC03080D409}">
      <dgm:prSet/>
      <dgm:spPr/>
      <dgm:t>
        <a:bodyPr/>
        <a:lstStyle/>
        <a:p>
          <a:endParaRPr lang="ru-RU"/>
        </a:p>
      </dgm:t>
    </dgm:pt>
    <dgm:pt modelId="{6F8EDE88-C97A-48E5-AA60-A5EC0F22BF5E}" type="sibTrans" cxnId="{5D00AD39-E788-4C65-8B7D-1BC03080D409}">
      <dgm:prSet/>
      <dgm:spPr/>
      <dgm:t>
        <a:bodyPr/>
        <a:lstStyle/>
        <a:p>
          <a:endParaRPr lang="ru-RU"/>
        </a:p>
      </dgm:t>
    </dgm:pt>
    <dgm:pt modelId="{A8BCCED0-F926-4EE5-93BE-FA6DDF28110F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оборудованию помещений</a:t>
          </a:r>
          <a:endParaRPr lang="ru-RU" sz="1600" dirty="0">
            <a:latin typeface="+mj-lt"/>
          </a:endParaRPr>
        </a:p>
      </dgm:t>
    </dgm:pt>
    <dgm:pt modelId="{3A236BD4-C3D9-49EE-A8DC-E011FA073BBF}" type="parTrans" cxnId="{C6289D1F-14FB-40E5-8AE7-E9F24F9A45B3}">
      <dgm:prSet/>
      <dgm:spPr/>
      <dgm:t>
        <a:bodyPr/>
        <a:lstStyle/>
        <a:p>
          <a:endParaRPr lang="ru-RU"/>
        </a:p>
      </dgm:t>
    </dgm:pt>
    <dgm:pt modelId="{107D4DA5-78EB-4432-BDD9-38EFF433BAA9}" type="sibTrans" cxnId="{C6289D1F-14FB-40E5-8AE7-E9F24F9A45B3}">
      <dgm:prSet/>
      <dgm:spPr/>
      <dgm:t>
        <a:bodyPr/>
        <a:lstStyle/>
        <a:p>
          <a:endParaRPr lang="ru-RU"/>
        </a:p>
      </dgm:t>
    </dgm:pt>
    <dgm:pt modelId="{4D0604D9-7C0B-4ED9-9BA7-FEAB2F8DDDA7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микроклимату</a:t>
          </a:r>
          <a:endParaRPr lang="ru-RU" sz="1600" dirty="0">
            <a:latin typeface="+mj-lt"/>
          </a:endParaRPr>
        </a:p>
      </dgm:t>
    </dgm:pt>
    <dgm:pt modelId="{28DDAFFD-FB7E-49F0-A3C5-75B384BEE0A3}" type="parTrans" cxnId="{8C53FEC8-B76E-46B1-9424-8A4F50B4FA9E}">
      <dgm:prSet/>
      <dgm:spPr/>
      <dgm:t>
        <a:bodyPr/>
        <a:lstStyle/>
        <a:p>
          <a:endParaRPr lang="ru-RU"/>
        </a:p>
      </dgm:t>
    </dgm:pt>
    <dgm:pt modelId="{422324C9-9342-487E-953D-51374035F9F3}" type="sibTrans" cxnId="{8C53FEC8-B76E-46B1-9424-8A4F50B4FA9E}">
      <dgm:prSet/>
      <dgm:spPr/>
      <dgm:t>
        <a:bodyPr/>
        <a:lstStyle/>
        <a:p>
          <a:endParaRPr lang="ru-RU"/>
        </a:p>
      </dgm:t>
    </dgm:pt>
    <dgm:pt modelId="{A6D3DA7F-6E73-440E-9599-71D5A5FA3DD6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водоснабжению и </a:t>
          </a:r>
          <a:r>
            <a:rPr lang="ru-RU" sz="1600" dirty="0" err="1" smtClean="0">
              <a:latin typeface="+mj-lt"/>
            </a:rPr>
            <a:t>канализованию</a:t>
          </a:r>
          <a:endParaRPr lang="ru-RU" sz="1600" dirty="0">
            <a:latin typeface="+mj-lt"/>
          </a:endParaRPr>
        </a:p>
      </dgm:t>
    </dgm:pt>
    <dgm:pt modelId="{EF60BC0E-24B6-41B8-BBE3-B8AD84851EC7}" type="parTrans" cxnId="{202C783D-B458-4270-A48D-C921F3199F0D}">
      <dgm:prSet/>
      <dgm:spPr/>
      <dgm:t>
        <a:bodyPr/>
        <a:lstStyle/>
        <a:p>
          <a:endParaRPr lang="ru-RU"/>
        </a:p>
      </dgm:t>
    </dgm:pt>
    <dgm:pt modelId="{D25DE836-8EF2-42AB-8A76-161C9ED4B961}" type="sibTrans" cxnId="{202C783D-B458-4270-A48D-C921F3199F0D}">
      <dgm:prSet/>
      <dgm:spPr/>
      <dgm:t>
        <a:bodyPr/>
        <a:lstStyle/>
        <a:p>
          <a:endParaRPr lang="ru-RU"/>
        </a:p>
      </dgm:t>
    </dgm:pt>
    <dgm:pt modelId="{59C7361B-E723-4BFA-A8C1-95C6AD87A075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естественной и искусственной освещенности</a:t>
          </a:r>
          <a:endParaRPr lang="ru-RU" sz="1600" dirty="0">
            <a:latin typeface="+mj-lt"/>
          </a:endParaRPr>
        </a:p>
      </dgm:t>
    </dgm:pt>
    <dgm:pt modelId="{F2920066-B181-4A13-927C-79C17369F078}" type="sibTrans" cxnId="{9C9DC31D-CF85-42EE-9734-6E72C2699761}">
      <dgm:prSet/>
      <dgm:spPr/>
      <dgm:t>
        <a:bodyPr/>
        <a:lstStyle/>
        <a:p>
          <a:endParaRPr lang="ru-RU"/>
        </a:p>
      </dgm:t>
    </dgm:pt>
    <dgm:pt modelId="{A2E864D4-749B-4D8B-AC1B-BDDB15FA849C}" type="parTrans" cxnId="{9C9DC31D-CF85-42EE-9734-6E72C2699761}">
      <dgm:prSet/>
      <dgm:spPr/>
      <dgm:t>
        <a:bodyPr/>
        <a:lstStyle/>
        <a:p>
          <a:endParaRPr lang="ru-RU"/>
        </a:p>
      </dgm:t>
    </dgm:pt>
    <dgm:pt modelId="{3FFC4C6F-CA4C-4C61-98F6-46B307F719D5}">
      <dgm:prSet custT="1"/>
      <dgm:spPr/>
      <dgm:t>
        <a:bodyPr/>
        <a:lstStyle/>
        <a:p>
          <a:r>
            <a:rPr lang="ru-RU" sz="1600" dirty="0" smtClean="0">
              <a:latin typeface="+mj-lt"/>
            </a:rPr>
            <a:t>организации профилактической и противоэпидемической работы</a:t>
          </a:r>
          <a:endParaRPr lang="ru-RU" sz="1600" dirty="0">
            <a:latin typeface="+mj-lt"/>
          </a:endParaRPr>
        </a:p>
      </dgm:t>
    </dgm:pt>
    <dgm:pt modelId="{787B0440-21C9-4665-9179-4F8DBC1FEE20}" type="parTrans" cxnId="{EC943D6A-4BB2-457F-ADD5-085610992CC6}">
      <dgm:prSet/>
      <dgm:spPr/>
      <dgm:t>
        <a:bodyPr/>
        <a:lstStyle/>
        <a:p>
          <a:endParaRPr lang="ru-RU"/>
        </a:p>
      </dgm:t>
    </dgm:pt>
    <dgm:pt modelId="{2D90ED41-AF03-44FC-BF9D-93D3229169CA}" type="sibTrans" cxnId="{EC943D6A-4BB2-457F-ADD5-085610992CC6}">
      <dgm:prSet/>
      <dgm:spPr/>
      <dgm:t>
        <a:bodyPr/>
        <a:lstStyle/>
        <a:p>
          <a:endParaRPr lang="ru-RU"/>
        </a:p>
      </dgm:t>
    </dgm:pt>
    <dgm:pt modelId="{3C6DAAC5-8517-4EAB-98C4-7AF46ADA612C}" type="pres">
      <dgm:prSet presAssocID="{A9EDEEF3-03B2-46A1-8E9C-BEC59375D4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729A4-B652-42DD-B9D7-F5EF78994590}" type="pres">
      <dgm:prSet presAssocID="{7C3DDA12-BB7B-48DB-9673-440CF42C5BBD}" presName="parentLin" presStyleCnt="0"/>
      <dgm:spPr/>
    </dgm:pt>
    <dgm:pt modelId="{4A14CCD2-7248-4EE3-9003-F953A46CEEED}" type="pres">
      <dgm:prSet presAssocID="{7C3DDA12-BB7B-48DB-9673-440CF42C5BB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93B2342-62BE-45C8-A48F-355318A8B13C}" type="pres">
      <dgm:prSet presAssocID="{7C3DDA12-BB7B-48DB-9673-440CF42C5BBD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C941C-CA76-43D3-AB0F-5B039E6B2524}" type="pres">
      <dgm:prSet presAssocID="{7C3DDA12-BB7B-48DB-9673-440CF42C5BBD}" presName="negativeSpace" presStyleCnt="0"/>
      <dgm:spPr/>
    </dgm:pt>
    <dgm:pt modelId="{046FDC0C-1CA4-4758-B7D2-7A11ED29CAF6}" type="pres">
      <dgm:prSet presAssocID="{7C3DDA12-BB7B-48DB-9673-440CF42C5BBD}" presName="childText" presStyleLbl="conFgAcc1" presStyleIdx="0" presStyleCnt="7">
        <dgm:presLayoutVars>
          <dgm:bulletEnabled val="1"/>
        </dgm:presLayoutVars>
      </dgm:prSet>
      <dgm:spPr/>
    </dgm:pt>
    <dgm:pt modelId="{021AC662-80DB-40D5-B459-00506A923552}" type="pres">
      <dgm:prSet presAssocID="{2B39C913-77C0-46ED-B799-E1AD9CD4D18A}" presName="spaceBetweenRectangles" presStyleCnt="0"/>
      <dgm:spPr/>
    </dgm:pt>
    <dgm:pt modelId="{E8AAA3EB-1943-44FC-A7F6-D9139575991A}" type="pres">
      <dgm:prSet presAssocID="{05396C81-67BC-48FF-8F8D-DB0FD5053B90}" presName="parentLin" presStyleCnt="0"/>
      <dgm:spPr/>
    </dgm:pt>
    <dgm:pt modelId="{4C661418-6E56-4253-8E59-4A1D85C1D191}" type="pres">
      <dgm:prSet presAssocID="{05396C81-67BC-48FF-8F8D-DB0FD5053B9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B304B02-3EC5-4D5B-AC88-F9F723508E81}" type="pres">
      <dgm:prSet presAssocID="{05396C81-67BC-48FF-8F8D-DB0FD5053B9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ECEAC-0A9E-421C-BFA7-8E1D9929501C}" type="pres">
      <dgm:prSet presAssocID="{05396C81-67BC-48FF-8F8D-DB0FD5053B90}" presName="negativeSpace" presStyleCnt="0"/>
      <dgm:spPr/>
    </dgm:pt>
    <dgm:pt modelId="{3421A5E3-9D45-4EE3-B5CE-2A80FF421F2D}" type="pres">
      <dgm:prSet presAssocID="{05396C81-67BC-48FF-8F8D-DB0FD5053B90}" presName="childText" presStyleLbl="conFgAcc1" presStyleIdx="1" presStyleCnt="7">
        <dgm:presLayoutVars>
          <dgm:bulletEnabled val="1"/>
        </dgm:presLayoutVars>
      </dgm:prSet>
      <dgm:spPr/>
    </dgm:pt>
    <dgm:pt modelId="{CA6E8D2F-316E-425F-9341-A924CF691E2C}" type="pres">
      <dgm:prSet presAssocID="{6F8EDE88-C97A-48E5-AA60-A5EC0F22BF5E}" presName="spaceBetweenRectangles" presStyleCnt="0"/>
      <dgm:spPr/>
    </dgm:pt>
    <dgm:pt modelId="{C4BB48DE-37D0-464C-9D44-CF35F431DC18}" type="pres">
      <dgm:prSet presAssocID="{A8BCCED0-F926-4EE5-93BE-FA6DDF28110F}" presName="parentLin" presStyleCnt="0"/>
      <dgm:spPr/>
    </dgm:pt>
    <dgm:pt modelId="{EB95042F-127D-4E5A-BA31-5D9DF72F8155}" type="pres">
      <dgm:prSet presAssocID="{A8BCCED0-F926-4EE5-93BE-FA6DDF28110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81CF696-E010-4A09-8B8B-AC9CE626B1C2}" type="pres">
      <dgm:prSet presAssocID="{A8BCCED0-F926-4EE5-93BE-FA6DDF28110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36CE-A7F7-453D-8ADC-95E53EF03681}" type="pres">
      <dgm:prSet presAssocID="{A8BCCED0-F926-4EE5-93BE-FA6DDF28110F}" presName="negativeSpace" presStyleCnt="0"/>
      <dgm:spPr/>
    </dgm:pt>
    <dgm:pt modelId="{AC199CF7-E4E4-49D5-82B5-54D531C40306}" type="pres">
      <dgm:prSet presAssocID="{A8BCCED0-F926-4EE5-93BE-FA6DDF28110F}" presName="childText" presStyleLbl="conFgAcc1" presStyleIdx="2" presStyleCnt="7">
        <dgm:presLayoutVars>
          <dgm:bulletEnabled val="1"/>
        </dgm:presLayoutVars>
      </dgm:prSet>
      <dgm:spPr/>
    </dgm:pt>
    <dgm:pt modelId="{974A7C56-5FBA-432A-B177-3C1BF67758EE}" type="pres">
      <dgm:prSet presAssocID="{107D4DA5-78EB-4432-BDD9-38EFF433BAA9}" presName="spaceBetweenRectangles" presStyleCnt="0"/>
      <dgm:spPr/>
    </dgm:pt>
    <dgm:pt modelId="{C4B01249-FBE2-48FE-836B-2FB93C3092AC}" type="pres">
      <dgm:prSet presAssocID="{59C7361B-E723-4BFA-A8C1-95C6AD87A075}" presName="parentLin" presStyleCnt="0"/>
      <dgm:spPr/>
    </dgm:pt>
    <dgm:pt modelId="{B319C8AF-39E2-48D3-8CD3-4FF4FB399F4D}" type="pres">
      <dgm:prSet presAssocID="{59C7361B-E723-4BFA-A8C1-95C6AD87A07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3C3A68E4-401E-4104-B087-FB6548193C03}" type="pres">
      <dgm:prSet presAssocID="{59C7361B-E723-4BFA-A8C1-95C6AD87A07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1A939-4F41-4D6B-B84A-C5B953848ADC}" type="pres">
      <dgm:prSet presAssocID="{59C7361B-E723-4BFA-A8C1-95C6AD87A075}" presName="negativeSpace" presStyleCnt="0"/>
      <dgm:spPr/>
    </dgm:pt>
    <dgm:pt modelId="{B94A7F1C-8118-492C-809C-CC4476D6041D}" type="pres">
      <dgm:prSet presAssocID="{59C7361B-E723-4BFA-A8C1-95C6AD87A075}" presName="childText" presStyleLbl="conFgAcc1" presStyleIdx="3" presStyleCnt="7">
        <dgm:presLayoutVars>
          <dgm:bulletEnabled val="1"/>
        </dgm:presLayoutVars>
      </dgm:prSet>
      <dgm:spPr/>
    </dgm:pt>
    <dgm:pt modelId="{489A0D64-C597-4031-98D6-886E52CF22EA}" type="pres">
      <dgm:prSet presAssocID="{F2920066-B181-4A13-927C-79C17369F078}" presName="spaceBetweenRectangles" presStyleCnt="0"/>
      <dgm:spPr/>
    </dgm:pt>
    <dgm:pt modelId="{A58E37F8-0AC2-414A-9405-3E89E6BBD873}" type="pres">
      <dgm:prSet presAssocID="{4D0604D9-7C0B-4ED9-9BA7-FEAB2F8DDDA7}" presName="parentLin" presStyleCnt="0"/>
      <dgm:spPr/>
    </dgm:pt>
    <dgm:pt modelId="{400093A3-6496-40D5-B797-5555B498828A}" type="pres">
      <dgm:prSet presAssocID="{4D0604D9-7C0B-4ED9-9BA7-FEAB2F8DDDA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ACD1B989-2A7E-46A4-AA1D-FA9C1BD69CB1}" type="pres">
      <dgm:prSet presAssocID="{4D0604D9-7C0B-4ED9-9BA7-FEAB2F8DDDA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105-BE3B-495F-9ABB-C8C552A31242}" type="pres">
      <dgm:prSet presAssocID="{4D0604D9-7C0B-4ED9-9BA7-FEAB2F8DDDA7}" presName="negativeSpace" presStyleCnt="0"/>
      <dgm:spPr/>
    </dgm:pt>
    <dgm:pt modelId="{654D05DE-20C2-4EAC-AC84-57236B671ECE}" type="pres">
      <dgm:prSet presAssocID="{4D0604D9-7C0B-4ED9-9BA7-FEAB2F8DDDA7}" presName="childText" presStyleLbl="conFgAcc1" presStyleIdx="4" presStyleCnt="7">
        <dgm:presLayoutVars>
          <dgm:bulletEnabled val="1"/>
        </dgm:presLayoutVars>
      </dgm:prSet>
      <dgm:spPr/>
    </dgm:pt>
    <dgm:pt modelId="{C5DF5ED5-D1B5-46EF-83DF-830139281FF4}" type="pres">
      <dgm:prSet presAssocID="{422324C9-9342-487E-953D-51374035F9F3}" presName="spaceBetweenRectangles" presStyleCnt="0"/>
      <dgm:spPr/>
    </dgm:pt>
    <dgm:pt modelId="{23B43DFA-75C8-4E4A-8E66-1229C9A73B3E}" type="pres">
      <dgm:prSet presAssocID="{A6D3DA7F-6E73-440E-9599-71D5A5FA3DD6}" presName="parentLin" presStyleCnt="0"/>
      <dgm:spPr/>
    </dgm:pt>
    <dgm:pt modelId="{312D2C24-3446-44F7-9232-8B61756F0A1A}" type="pres">
      <dgm:prSet presAssocID="{A6D3DA7F-6E73-440E-9599-71D5A5FA3DD6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36F1213-ED5B-4950-89B1-3F9091D457F0}" type="pres">
      <dgm:prSet presAssocID="{A6D3DA7F-6E73-440E-9599-71D5A5FA3DD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3120-2E6C-44B7-9C42-86226BF3B11A}" type="pres">
      <dgm:prSet presAssocID="{A6D3DA7F-6E73-440E-9599-71D5A5FA3DD6}" presName="negativeSpace" presStyleCnt="0"/>
      <dgm:spPr/>
    </dgm:pt>
    <dgm:pt modelId="{359C1EF6-4339-4B76-BA77-E6814B7C4E2F}" type="pres">
      <dgm:prSet presAssocID="{A6D3DA7F-6E73-440E-9599-71D5A5FA3DD6}" presName="childText" presStyleLbl="conFgAcc1" presStyleIdx="5" presStyleCnt="7">
        <dgm:presLayoutVars>
          <dgm:bulletEnabled val="1"/>
        </dgm:presLayoutVars>
      </dgm:prSet>
      <dgm:spPr/>
    </dgm:pt>
    <dgm:pt modelId="{222D7253-A753-4489-BEBE-6E158EE8764B}" type="pres">
      <dgm:prSet presAssocID="{D25DE836-8EF2-42AB-8A76-161C9ED4B961}" presName="spaceBetweenRectangles" presStyleCnt="0"/>
      <dgm:spPr/>
    </dgm:pt>
    <dgm:pt modelId="{CCF9E571-9254-4D61-960E-C19DAD4ECB84}" type="pres">
      <dgm:prSet presAssocID="{3FFC4C6F-CA4C-4C61-98F6-46B307F719D5}" presName="parentLin" presStyleCnt="0"/>
      <dgm:spPr/>
    </dgm:pt>
    <dgm:pt modelId="{1C84D434-7D35-4DAF-84E2-2DC3BAA1C280}" type="pres">
      <dgm:prSet presAssocID="{3FFC4C6F-CA4C-4C61-98F6-46B307F719D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094DC3AC-465F-4AEF-8598-DAA456673AAD}" type="pres">
      <dgm:prSet presAssocID="{3FFC4C6F-CA4C-4C61-98F6-46B307F719D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6C0AB-7A49-4A9F-837F-16D0020AADD4}" type="pres">
      <dgm:prSet presAssocID="{3FFC4C6F-CA4C-4C61-98F6-46B307F719D5}" presName="negativeSpace" presStyleCnt="0"/>
      <dgm:spPr/>
    </dgm:pt>
    <dgm:pt modelId="{CDA6123D-F8B4-4B05-8A37-4E2228B60AA9}" type="pres">
      <dgm:prSet presAssocID="{3FFC4C6F-CA4C-4C61-98F6-46B307F719D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7977DEF-63FA-43DF-BC18-9595582D27A2}" type="presOf" srcId="{A6D3DA7F-6E73-440E-9599-71D5A5FA3DD6}" destId="{B36F1213-ED5B-4950-89B1-3F9091D457F0}" srcOrd="1" destOrd="0" presId="urn:microsoft.com/office/officeart/2005/8/layout/list1"/>
    <dgm:cxn modelId="{3B84CCD0-FF28-43A4-BF6C-24A6539017DF}" type="presOf" srcId="{7C3DDA12-BB7B-48DB-9673-440CF42C5BBD}" destId="{F93B2342-62BE-45C8-A48F-355318A8B13C}" srcOrd="1" destOrd="0" presId="urn:microsoft.com/office/officeart/2005/8/layout/list1"/>
    <dgm:cxn modelId="{485CE65B-ACF6-4994-9B2D-31D0EA86FCB5}" type="presOf" srcId="{4D0604D9-7C0B-4ED9-9BA7-FEAB2F8DDDA7}" destId="{400093A3-6496-40D5-B797-5555B498828A}" srcOrd="0" destOrd="0" presId="urn:microsoft.com/office/officeart/2005/8/layout/list1"/>
    <dgm:cxn modelId="{770BD1D8-C268-4F7F-83A9-690CC2530A67}" srcId="{A9EDEEF3-03B2-46A1-8E9C-BEC59375D4A1}" destId="{7C3DDA12-BB7B-48DB-9673-440CF42C5BBD}" srcOrd="0" destOrd="0" parTransId="{82EC44D7-5E5F-44A6-A0F8-C38367379624}" sibTransId="{2B39C913-77C0-46ED-B799-E1AD9CD4D18A}"/>
    <dgm:cxn modelId="{A778150F-FD95-4FA7-BCD1-E7F9838ED8A1}" type="presOf" srcId="{3FFC4C6F-CA4C-4C61-98F6-46B307F719D5}" destId="{094DC3AC-465F-4AEF-8598-DAA456673AAD}" srcOrd="1" destOrd="0" presId="urn:microsoft.com/office/officeart/2005/8/layout/list1"/>
    <dgm:cxn modelId="{08A2F769-672B-42E9-A8CD-EF96BBC4D849}" type="presOf" srcId="{05396C81-67BC-48FF-8F8D-DB0FD5053B90}" destId="{9B304B02-3EC5-4D5B-AC88-F9F723508E81}" srcOrd="1" destOrd="0" presId="urn:microsoft.com/office/officeart/2005/8/layout/list1"/>
    <dgm:cxn modelId="{EC943D6A-4BB2-457F-ADD5-085610992CC6}" srcId="{A9EDEEF3-03B2-46A1-8E9C-BEC59375D4A1}" destId="{3FFC4C6F-CA4C-4C61-98F6-46B307F719D5}" srcOrd="6" destOrd="0" parTransId="{787B0440-21C9-4665-9179-4F8DBC1FEE20}" sibTransId="{2D90ED41-AF03-44FC-BF9D-93D3229169CA}"/>
    <dgm:cxn modelId="{6409F3A0-3DD0-4DD0-9898-39F7E84674E7}" type="presOf" srcId="{A8BCCED0-F926-4EE5-93BE-FA6DDF28110F}" destId="{681CF696-E010-4A09-8B8B-AC9CE626B1C2}" srcOrd="1" destOrd="0" presId="urn:microsoft.com/office/officeart/2005/8/layout/list1"/>
    <dgm:cxn modelId="{47892B30-E1D1-4137-9A65-8C125082F81A}" type="presOf" srcId="{59C7361B-E723-4BFA-A8C1-95C6AD87A075}" destId="{3C3A68E4-401E-4104-B087-FB6548193C03}" srcOrd="1" destOrd="0" presId="urn:microsoft.com/office/officeart/2005/8/layout/list1"/>
    <dgm:cxn modelId="{8C53FEC8-B76E-46B1-9424-8A4F50B4FA9E}" srcId="{A9EDEEF3-03B2-46A1-8E9C-BEC59375D4A1}" destId="{4D0604D9-7C0B-4ED9-9BA7-FEAB2F8DDDA7}" srcOrd="4" destOrd="0" parTransId="{28DDAFFD-FB7E-49F0-A3C5-75B384BEE0A3}" sibTransId="{422324C9-9342-487E-953D-51374035F9F3}"/>
    <dgm:cxn modelId="{202C783D-B458-4270-A48D-C921F3199F0D}" srcId="{A9EDEEF3-03B2-46A1-8E9C-BEC59375D4A1}" destId="{A6D3DA7F-6E73-440E-9599-71D5A5FA3DD6}" srcOrd="5" destOrd="0" parTransId="{EF60BC0E-24B6-41B8-BBE3-B8AD84851EC7}" sibTransId="{D25DE836-8EF2-42AB-8A76-161C9ED4B961}"/>
    <dgm:cxn modelId="{5D00AD39-E788-4C65-8B7D-1BC03080D409}" srcId="{A9EDEEF3-03B2-46A1-8E9C-BEC59375D4A1}" destId="{05396C81-67BC-48FF-8F8D-DB0FD5053B90}" srcOrd="1" destOrd="0" parTransId="{3C84EB8D-76DE-4D33-93B0-FBB61A786A0B}" sibTransId="{6F8EDE88-C97A-48E5-AA60-A5EC0F22BF5E}"/>
    <dgm:cxn modelId="{4DD2AC2C-8C24-4D93-89F7-577D8CE5BE45}" type="presOf" srcId="{3FFC4C6F-CA4C-4C61-98F6-46B307F719D5}" destId="{1C84D434-7D35-4DAF-84E2-2DC3BAA1C280}" srcOrd="0" destOrd="0" presId="urn:microsoft.com/office/officeart/2005/8/layout/list1"/>
    <dgm:cxn modelId="{9C9DC31D-CF85-42EE-9734-6E72C2699761}" srcId="{A9EDEEF3-03B2-46A1-8E9C-BEC59375D4A1}" destId="{59C7361B-E723-4BFA-A8C1-95C6AD87A075}" srcOrd="3" destOrd="0" parTransId="{A2E864D4-749B-4D8B-AC1B-BDDB15FA849C}" sibTransId="{F2920066-B181-4A13-927C-79C17369F078}"/>
    <dgm:cxn modelId="{D1D6C9DA-6DC8-4066-8A60-41F55CE01E2F}" type="presOf" srcId="{7C3DDA12-BB7B-48DB-9673-440CF42C5BBD}" destId="{4A14CCD2-7248-4EE3-9003-F953A46CEEED}" srcOrd="0" destOrd="0" presId="urn:microsoft.com/office/officeart/2005/8/layout/list1"/>
    <dgm:cxn modelId="{E622471D-0265-4B55-93A6-1C3384AF3582}" type="presOf" srcId="{A6D3DA7F-6E73-440E-9599-71D5A5FA3DD6}" destId="{312D2C24-3446-44F7-9232-8B61756F0A1A}" srcOrd="0" destOrd="0" presId="urn:microsoft.com/office/officeart/2005/8/layout/list1"/>
    <dgm:cxn modelId="{BEB909A5-6AB4-41F2-8053-59DA1628592D}" type="presOf" srcId="{A8BCCED0-F926-4EE5-93BE-FA6DDF28110F}" destId="{EB95042F-127D-4E5A-BA31-5D9DF72F8155}" srcOrd="0" destOrd="0" presId="urn:microsoft.com/office/officeart/2005/8/layout/list1"/>
    <dgm:cxn modelId="{C3BDC557-1953-4294-B974-D616F05331B9}" type="presOf" srcId="{05396C81-67BC-48FF-8F8D-DB0FD5053B90}" destId="{4C661418-6E56-4253-8E59-4A1D85C1D191}" srcOrd="0" destOrd="0" presId="urn:microsoft.com/office/officeart/2005/8/layout/list1"/>
    <dgm:cxn modelId="{D2DAB98F-C6B5-4EF6-A731-F3802B019F5F}" type="presOf" srcId="{59C7361B-E723-4BFA-A8C1-95C6AD87A075}" destId="{B319C8AF-39E2-48D3-8CD3-4FF4FB399F4D}" srcOrd="0" destOrd="0" presId="urn:microsoft.com/office/officeart/2005/8/layout/list1"/>
    <dgm:cxn modelId="{C6289D1F-14FB-40E5-8AE7-E9F24F9A45B3}" srcId="{A9EDEEF3-03B2-46A1-8E9C-BEC59375D4A1}" destId="{A8BCCED0-F926-4EE5-93BE-FA6DDF28110F}" srcOrd="2" destOrd="0" parTransId="{3A236BD4-C3D9-49EE-A8DC-E011FA073BBF}" sibTransId="{107D4DA5-78EB-4432-BDD9-38EFF433BAA9}"/>
    <dgm:cxn modelId="{3CC6F3AC-84D7-4E4E-910E-0D95AC52B2DD}" type="presOf" srcId="{A9EDEEF3-03B2-46A1-8E9C-BEC59375D4A1}" destId="{3C6DAAC5-8517-4EAB-98C4-7AF46ADA612C}" srcOrd="0" destOrd="0" presId="urn:microsoft.com/office/officeart/2005/8/layout/list1"/>
    <dgm:cxn modelId="{D01527B6-1B8D-421E-A247-130D55BF5526}" type="presOf" srcId="{4D0604D9-7C0B-4ED9-9BA7-FEAB2F8DDDA7}" destId="{ACD1B989-2A7E-46A4-AA1D-FA9C1BD69CB1}" srcOrd="1" destOrd="0" presId="urn:microsoft.com/office/officeart/2005/8/layout/list1"/>
    <dgm:cxn modelId="{759DC493-C919-4AB9-ACF5-F4660CB6A254}" type="presParOf" srcId="{3C6DAAC5-8517-4EAB-98C4-7AF46ADA612C}" destId="{E73729A4-B652-42DD-B9D7-F5EF78994590}" srcOrd="0" destOrd="0" presId="urn:microsoft.com/office/officeart/2005/8/layout/list1"/>
    <dgm:cxn modelId="{AE26B0DC-6051-451F-8C49-028E769D83CE}" type="presParOf" srcId="{E73729A4-B652-42DD-B9D7-F5EF78994590}" destId="{4A14CCD2-7248-4EE3-9003-F953A46CEEED}" srcOrd="0" destOrd="0" presId="urn:microsoft.com/office/officeart/2005/8/layout/list1"/>
    <dgm:cxn modelId="{2310D96E-B697-4212-BDB5-654F6B31D182}" type="presParOf" srcId="{E73729A4-B652-42DD-B9D7-F5EF78994590}" destId="{F93B2342-62BE-45C8-A48F-355318A8B13C}" srcOrd="1" destOrd="0" presId="urn:microsoft.com/office/officeart/2005/8/layout/list1"/>
    <dgm:cxn modelId="{87B2E7E5-B5D9-4F2F-908B-A27ECD3A2CE8}" type="presParOf" srcId="{3C6DAAC5-8517-4EAB-98C4-7AF46ADA612C}" destId="{2F3C941C-CA76-43D3-AB0F-5B039E6B2524}" srcOrd="1" destOrd="0" presId="urn:microsoft.com/office/officeart/2005/8/layout/list1"/>
    <dgm:cxn modelId="{EF64BF03-CE78-4CA1-AA81-058797E34793}" type="presParOf" srcId="{3C6DAAC5-8517-4EAB-98C4-7AF46ADA612C}" destId="{046FDC0C-1CA4-4758-B7D2-7A11ED29CAF6}" srcOrd="2" destOrd="0" presId="urn:microsoft.com/office/officeart/2005/8/layout/list1"/>
    <dgm:cxn modelId="{E419687A-A0FE-44EA-8D69-578DCCFC3D26}" type="presParOf" srcId="{3C6DAAC5-8517-4EAB-98C4-7AF46ADA612C}" destId="{021AC662-80DB-40D5-B459-00506A923552}" srcOrd="3" destOrd="0" presId="urn:microsoft.com/office/officeart/2005/8/layout/list1"/>
    <dgm:cxn modelId="{CDD3BBB1-21E9-4567-B248-B9C013D3824D}" type="presParOf" srcId="{3C6DAAC5-8517-4EAB-98C4-7AF46ADA612C}" destId="{E8AAA3EB-1943-44FC-A7F6-D9139575991A}" srcOrd="4" destOrd="0" presId="urn:microsoft.com/office/officeart/2005/8/layout/list1"/>
    <dgm:cxn modelId="{D2A217C8-DB6D-44AC-B31B-5498D250C165}" type="presParOf" srcId="{E8AAA3EB-1943-44FC-A7F6-D9139575991A}" destId="{4C661418-6E56-4253-8E59-4A1D85C1D191}" srcOrd="0" destOrd="0" presId="urn:microsoft.com/office/officeart/2005/8/layout/list1"/>
    <dgm:cxn modelId="{6655B418-35E6-4B6B-993A-7451D80E6375}" type="presParOf" srcId="{E8AAA3EB-1943-44FC-A7F6-D9139575991A}" destId="{9B304B02-3EC5-4D5B-AC88-F9F723508E81}" srcOrd="1" destOrd="0" presId="urn:microsoft.com/office/officeart/2005/8/layout/list1"/>
    <dgm:cxn modelId="{F1472A51-F19B-4C79-BE62-74EFACA4CF9C}" type="presParOf" srcId="{3C6DAAC5-8517-4EAB-98C4-7AF46ADA612C}" destId="{3C7ECEAC-0A9E-421C-BFA7-8E1D9929501C}" srcOrd="5" destOrd="0" presId="urn:microsoft.com/office/officeart/2005/8/layout/list1"/>
    <dgm:cxn modelId="{FF8DB89C-1C20-4663-BE83-9F6749AFBBDC}" type="presParOf" srcId="{3C6DAAC5-8517-4EAB-98C4-7AF46ADA612C}" destId="{3421A5E3-9D45-4EE3-B5CE-2A80FF421F2D}" srcOrd="6" destOrd="0" presId="urn:microsoft.com/office/officeart/2005/8/layout/list1"/>
    <dgm:cxn modelId="{20A58445-0E95-4452-AC1E-7F2683E3860C}" type="presParOf" srcId="{3C6DAAC5-8517-4EAB-98C4-7AF46ADA612C}" destId="{CA6E8D2F-316E-425F-9341-A924CF691E2C}" srcOrd="7" destOrd="0" presId="urn:microsoft.com/office/officeart/2005/8/layout/list1"/>
    <dgm:cxn modelId="{5D57B72C-AC6D-4505-8D87-4F21E6395E0D}" type="presParOf" srcId="{3C6DAAC5-8517-4EAB-98C4-7AF46ADA612C}" destId="{C4BB48DE-37D0-464C-9D44-CF35F431DC18}" srcOrd="8" destOrd="0" presId="urn:microsoft.com/office/officeart/2005/8/layout/list1"/>
    <dgm:cxn modelId="{EC51843A-E581-4EFA-A55B-D9E6E4024FBB}" type="presParOf" srcId="{C4BB48DE-37D0-464C-9D44-CF35F431DC18}" destId="{EB95042F-127D-4E5A-BA31-5D9DF72F8155}" srcOrd="0" destOrd="0" presId="urn:microsoft.com/office/officeart/2005/8/layout/list1"/>
    <dgm:cxn modelId="{825C85E3-3E6F-4D10-B43A-40D15FE5257F}" type="presParOf" srcId="{C4BB48DE-37D0-464C-9D44-CF35F431DC18}" destId="{681CF696-E010-4A09-8B8B-AC9CE626B1C2}" srcOrd="1" destOrd="0" presId="urn:microsoft.com/office/officeart/2005/8/layout/list1"/>
    <dgm:cxn modelId="{58949EE4-888D-4808-9CD8-5C4A9AC8A2CA}" type="presParOf" srcId="{3C6DAAC5-8517-4EAB-98C4-7AF46ADA612C}" destId="{3D2536CE-A7F7-453D-8ADC-95E53EF03681}" srcOrd="9" destOrd="0" presId="urn:microsoft.com/office/officeart/2005/8/layout/list1"/>
    <dgm:cxn modelId="{2DC9ACBB-3220-477A-A417-A335BF647955}" type="presParOf" srcId="{3C6DAAC5-8517-4EAB-98C4-7AF46ADA612C}" destId="{AC199CF7-E4E4-49D5-82B5-54D531C40306}" srcOrd="10" destOrd="0" presId="urn:microsoft.com/office/officeart/2005/8/layout/list1"/>
    <dgm:cxn modelId="{CA548346-8D23-4E3A-A838-D03C005DEECF}" type="presParOf" srcId="{3C6DAAC5-8517-4EAB-98C4-7AF46ADA612C}" destId="{974A7C56-5FBA-432A-B177-3C1BF67758EE}" srcOrd="11" destOrd="0" presId="urn:microsoft.com/office/officeart/2005/8/layout/list1"/>
    <dgm:cxn modelId="{BCE57D14-4B7E-4D45-B15A-3087B45FFA70}" type="presParOf" srcId="{3C6DAAC5-8517-4EAB-98C4-7AF46ADA612C}" destId="{C4B01249-FBE2-48FE-836B-2FB93C3092AC}" srcOrd="12" destOrd="0" presId="urn:microsoft.com/office/officeart/2005/8/layout/list1"/>
    <dgm:cxn modelId="{B2A268FD-EEE9-4BB3-AC6C-DF1420511C71}" type="presParOf" srcId="{C4B01249-FBE2-48FE-836B-2FB93C3092AC}" destId="{B319C8AF-39E2-48D3-8CD3-4FF4FB399F4D}" srcOrd="0" destOrd="0" presId="urn:microsoft.com/office/officeart/2005/8/layout/list1"/>
    <dgm:cxn modelId="{0C37E596-7F03-4655-B021-93734245972E}" type="presParOf" srcId="{C4B01249-FBE2-48FE-836B-2FB93C3092AC}" destId="{3C3A68E4-401E-4104-B087-FB6548193C03}" srcOrd="1" destOrd="0" presId="urn:microsoft.com/office/officeart/2005/8/layout/list1"/>
    <dgm:cxn modelId="{3A593B73-68B5-4F57-B700-874E093643C9}" type="presParOf" srcId="{3C6DAAC5-8517-4EAB-98C4-7AF46ADA612C}" destId="{6051A939-4F41-4D6B-B84A-C5B953848ADC}" srcOrd="13" destOrd="0" presId="urn:microsoft.com/office/officeart/2005/8/layout/list1"/>
    <dgm:cxn modelId="{EDABBC07-EF4D-4629-ACB0-356852AE3C7B}" type="presParOf" srcId="{3C6DAAC5-8517-4EAB-98C4-7AF46ADA612C}" destId="{B94A7F1C-8118-492C-809C-CC4476D6041D}" srcOrd="14" destOrd="0" presId="urn:microsoft.com/office/officeart/2005/8/layout/list1"/>
    <dgm:cxn modelId="{C5B6F363-3EB2-49F8-BF84-5618DAF2025E}" type="presParOf" srcId="{3C6DAAC5-8517-4EAB-98C4-7AF46ADA612C}" destId="{489A0D64-C597-4031-98D6-886E52CF22EA}" srcOrd="15" destOrd="0" presId="urn:microsoft.com/office/officeart/2005/8/layout/list1"/>
    <dgm:cxn modelId="{1C0FF0B2-319E-496A-91CA-F62690A925DE}" type="presParOf" srcId="{3C6DAAC5-8517-4EAB-98C4-7AF46ADA612C}" destId="{A58E37F8-0AC2-414A-9405-3E89E6BBD873}" srcOrd="16" destOrd="0" presId="urn:microsoft.com/office/officeart/2005/8/layout/list1"/>
    <dgm:cxn modelId="{AF12540C-A2A6-44AC-9787-44C2BE8EEE22}" type="presParOf" srcId="{A58E37F8-0AC2-414A-9405-3E89E6BBD873}" destId="{400093A3-6496-40D5-B797-5555B498828A}" srcOrd="0" destOrd="0" presId="urn:microsoft.com/office/officeart/2005/8/layout/list1"/>
    <dgm:cxn modelId="{66459114-AD3E-4892-A32B-A816E7B1241C}" type="presParOf" srcId="{A58E37F8-0AC2-414A-9405-3E89E6BBD873}" destId="{ACD1B989-2A7E-46A4-AA1D-FA9C1BD69CB1}" srcOrd="1" destOrd="0" presId="urn:microsoft.com/office/officeart/2005/8/layout/list1"/>
    <dgm:cxn modelId="{23DF6EA2-0890-4945-B39D-11533AFEE2A0}" type="presParOf" srcId="{3C6DAAC5-8517-4EAB-98C4-7AF46ADA612C}" destId="{B5000105-BE3B-495F-9ABB-C8C552A31242}" srcOrd="17" destOrd="0" presId="urn:microsoft.com/office/officeart/2005/8/layout/list1"/>
    <dgm:cxn modelId="{258A960D-3F81-44A5-8F02-CF3509E1EFF0}" type="presParOf" srcId="{3C6DAAC5-8517-4EAB-98C4-7AF46ADA612C}" destId="{654D05DE-20C2-4EAC-AC84-57236B671ECE}" srcOrd="18" destOrd="0" presId="urn:microsoft.com/office/officeart/2005/8/layout/list1"/>
    <dgm:cxn modelId="{FD924F85-C04A-4CD1-BA33-9284CD631778}" type="presParOf" srcId="{3C6DAAC5-8517-4EAB-98C4-7AF46ADA612C}" destId="{C5DF5ED5-D1B5-46EF-83DF-830139281FF4}" srcOrd="19" destOrd="0" presId="urn:microsoft.com/office/officeart/2005/8/layout/list1"/>
    <dgm:cxn modelId="{700BA8D7-88A8-423D-A4C4-D7E477F2870D}" type="presParOf" srcId="{3C6DAAC5-8517-4EAB-98C4-7AF46ADA612C}" destId="{23B43DFA-75C8-4E4A-8E66-1229C9A73B3E}" srcOrd="20" destOrd="0" presId="urn:microsoft.com/office/officeart/2005/8/layout/list1"/>
    <dgm:cxn modelId="{356C57CC-F6BF-4C0A-AB93-F2BCE4388B6F}" type="presParOf" srcId="{23B43DFA-75C8-4E4A-8E66-1229C9A73B3E}" destId="{312D2C24-3446-44F7-9232-8B61756F0A1A}" srcOrd="0" destOrd="0" presId="urn:microsoft.com/office/officeart/2005/8/layout/list1"/>
    <dgm:cxn modelId="{92DB716A-5A14-4C55-A72E-9C044C525CD3}" type="presParOf" srcId="{23B43DFA-75C8-4E4A-8E66-1229C9A73B3E}" destId="{B36F1213-ED5B-4950-89B1-3F9091D457F0}" srcOrd="1" destOrd="0" presId="urn:microsoft.com/office/officeart/2005/8/layout/list1"/>
    <dgm:cxn modelId="{B347FB5B-8828-4944-A222-77384E7E70EF}" type="presParOf" srcId="{3C6DAAC5-8517-4EAB-98C4-7AF46ADA612C}" destId="{11163120-2E6C-44B7-9C42-86226BF3B11A}" srcOrd="21" destOrd="0" presId="urn:microsoft.com/office/officeart/2005/8/layout/list1"/>
    <dgm:cxn modelId="{624683B9-EDB4-4404-9F15-2CD5D500355E}" type="presParOf" srcId="{3C6DAAC5-8517-4EAB-98C4-7AF46ADA612C}" destId="{359C1EF6-4339-4B76-BA77-E6814B7C4E2F}" srcOrd="22" destOrd="0" presId="urn:microsoft.com/office/officeart/2005/8/layout/list1"/>
    <dgm:cxn modelId="{FD75B8B9-B516-48F2-81E5-3BC84BC7D4C8}" type="presParOf" srcId="{3C6DAAC5-8517-4EAB-98C4-7AF46ADA612C}" destId="{222D7253-A753-4489-BEBE-6E158EE8764B}" srcOrd="23" destOrd="0" presId="urn:microsoft.com/office/officeart/2005/8/layout/list1"/>
    <dgm:cxn modelId="{5A278AC1-B4B1-4389-A8FE-2A03D202E704}" type="presParOf" srcId="{3C6DAAC5-8517-4EAB-98C4-7AF46ADA612C}" destId="{CCF9E571-9254-4D61-960E-C19DAD4ECB84}" srcOrd="24" destOrd="0" presId="urn:microsoft.com/office/officeart/2005/8/layout/list1"/>
    <dgm:cxn modelId="{FA8AA61F-2E3B-4D02-8D82-FF6F29DDD2D2}" type="presParOf" srcId="{CCF9E571-9254-4D61-960E-C19DAD4ECB84}" destId="{1C84D434-7D35-4DAF-84E2-2DC3BAA1C280}" srcOrd="0" destOrd="0" presId="urn:microsoft.com/office/officeart/2005/8/layout/list1"/>
    <dgm:cxn modelId="{D585D00F-B90E-41C4-AD32-EB8A6FF25CA3}" type="presParOf" srcId="{CCF9E571-9254-4D61-960E-C19DAD4ECB84}" destId="{094DC3AC-465F-4AEF-8598-DAA456673AAD}" srcOrd="1" destOrd="0" presId="urn:microsoft.com/office/officeart/2005/8/layout/list1"/>
    <dgm:cxn modelId="{CE176CA1-61E9-4C22-951C-0D77C704164B}" type="presParOf" srcId="{3C6DAAC5-8517-4EAB-98C4-7AF46ADA612C}" destId="{23B6C0AB-7A49-4A9F-837F-16D0020AADD4}" srcOrd="25" destOrd="0" presId="urn:microsoft.com/office/officeart/2005/8/layout/list1"/>
    <dgm:cxn modelId="{8B33B2EA-505D-443B-B56C-6D68047202F0}" type="presParOf" srcId="{3C6DAAC5-8517-4EAB-98C4-7AF46ADA612C}" destId="{CDA6123D-F8B4-4B05-8A37-4E2228B60AA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FD5CA9-803D-4F6C-BC63-022EA4412EF5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B0B03-3B16-4516-AEC6-A4E52179A9C7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Постановление Главного государственного санитарного врача Российской Федерации от 27 декабря 2013 г. N 73 г. Москва "Об утверждении СанПиН 2.4.4.3155-13 "Санитарно-эпидемиологические требования к устройству, содержанию и организации работы стационарных организаций отдыха и оздоровления детей"</a:t>
          </a:r>
          <a:endParaRPr lang="ru-RU" dirty="0">
            <a:latin typeface="+mj-lt"/>
          </a:endParaRPr>
        </a:p>
      </dgm:t>
    </dgm:pt>
    <dgm:pt modelId="{E363EA01-CDE0-4EAD-82F6-9366917B6AD1}" type="parTrans" cxnId="{4949E31C-C543-4810-8623-AE667BA2AC00}">
      <dgm:prSet/>
      <dgm:spPr/>
      <dgm:t>
        <a:bodyPr/>
        <a:lstStyle/>
        <a:p>
          <a:endParaRPr lang="ru-RU"/>
        </a:p>
      </dgm:t>
    </dgm:pt>
    <dgm:pt modelId="{F9126827-66EF-47EC-808E-749254404276}" type="sibTrans" cxnId="{4949E31C-C543-4810-8623-AE667BA2AC00}">
      <dgm:prSet/>
      <dgm:spPr/>
      <dgm:t>
        <a:bodyPr/>
        <a:lstStyle/>
        <a:p>
          <a:endParaRPr lang="ru-RU"/>
        </a:p>
      </dgm:t>
    </dgm:pt>
    <dgm:pt modelId="{4650CC32-D6CD-4FB7-9906-490E30DCC811}">
      <dgm:prSet phldrT="[Текст]"/>
      <dgm:spPr/>
      <dgm:t>
        <a:bodyPr/>
        <a:lstStyle/>
        <a:p>
          <a:r>
            <a:rPr lang="ru-RU" b="0" i="0" dirty="0" smtClean="0">
              <a:latin typeface="+mj-lt"/>
            </a:rPr>
            <a:t>Постановление Главного государственного санитарного врача Российской Федерации от 28.09.2020 г. № 28 "Об утверждении санитарных правил СП 2.4. 3648-20 "Санитарно-эпидемиологические требования к организациям воспитания и обучения, отдыха и оздоровления детей и молодежи</a:t>
          </a:r>
          <a:r>
            <a:rPr lang="ru-RU" b="1" i="0" dirty="0" smtClean="0"/>
            <a:t>"</a:t>
          </a:r>
          <a:endParaRPr lang="ru-RU" dirty="0">
            <a:latin typeface="+mj-lt"/>
          </a:endParaRPr>
        </a:p>
      </dgm:t>
    </dgm:pt>
    <dgm:pt modelId="{10034AB2-1629-4B12-88FE-3030C6099BB8}" type="parTrans" cxnId="{9E6C39A4-91B8-4C85-A1A8-EAECE5EAEF59}">
      <dgm:prSet/>
      <dgm:spPr/>
      <dgm:t>
        <a:bodyPr/>
        <a:lstStyle/>
        <a:p>
          <a:endParaRPr lang="ru-RU"/>
        </a:p>
      </dgm:t>
    </dgm:pt>
    <dgm:pt modelId="{DF47D9DD-3138-4516-AEB8-A72A0CA2C814}" type="sibTrans" cxnId="{9E6C39A4-91B8-4C85-A1A8-EAECE5EAEF59}">
      <dgm:prSet/>
      <dgm:spPr/>
      <dgm:t>
        <a:bodyPr/>
        <a:lstStyle/>
        <a:p>
          <a:endParaRPr lang="ru-RU"/>
        </a:p>
      </dgm:t>
    </dgm:pt>
    <dgm:pt modelId="{81A6493A-929E-4299-9455-88E5BE21563F}" type="pres">
      <dgm:prSet presAssocID="{9FFD5CA9-803D-4F6C-BC63-022EA4412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9B033-622B-4891-9782-C7684D05D4F5}" type="pres">
      <dgm:prSet presAssocID="{C39B0B03-3B16-4516-AEC6-A4E52179A9C7}" presName="node" presStyleLbl="node1" presStyleIdx="0" presStyleCnt="2" custScaleX="296731" custLinFactNeighborX="3012" custLinFactNeighborY="35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4835-3AF1-4D05-9C97-D3273F6B4A09}" type="pres">
      <dgm:prSet presAssocID="{F9126827-66EF-47EC-808E-749254404276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29D8A39-E3CF-488C-AD62-719B24CC314E}" type="pres">
      <dgm:prSet presAssocID="{F9126827-66EF-47EC-808E-74925440427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78A1E24-9C73-436C-894A-580B163298E0}" type="pres">
      <dgm:prSet presAssocID="{4650CC32-D6CD-4FB7-9906-490E30DCC811}" presName="node" presStyleLbl="node1" presStyleIdx="1" presStyleCnt="2" custScaleX="275666" custLinFactNeighborX="50204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9E31C-C543-4810-8623-AE667BA2AC00}" srcId="{9FFD5CA9-803D-4F6C-BC63-022EA4412EF5}" destId="{C39B0B03-3B16-4516-AEC6-A4E52179A9C7}" srcOrd="0" destOrd="0" parTransId="{E363EA01-CDE0-4EAD-82F6-9366917B6AD1}" sibTransId="{F9126827-66EF-47EC-808E-749254404276}"/>
    <dgm:cxn modelId="{E1A87F3D-89A6-4040-ACC3-905A6847AB97}" type="presOf" srcId="{4650CC32-D6CD-4FB7-9906-490E30DCC811}" destId="{178A1E24-9C73-436C-894A-580B163298E0}" srcOrd="0" destOrd="0" presId="urn:microsoft.com/office/officeart/2005/8/layout/process5"/>
    <dgm:cxn modelId="{86B4A65F-A02F-473E-8AFF-1CC687A22E14}" type="presOf" srcId="{F9126827-66EF-47EC-808E-749254404276}" destId="{329D8A39-E3CF-488C-AD62-719B24CC314E}" srcOrd="1" destOrd="0" presId="urn:microsoft.com/office/officeart/2005/8/layout/process5"/>
    <dgm:cxn modelId="{D80EA9F8-EA93-459F-8FCB-6EDCE9713E91}" type="presOf" srcId="{9FFD5CA9-803D-4F6C-BC63-022EA4412EF5}" destId="{81A6493A-929E-4299-9455-88E5BE21563F}" srcOrd="0" destOrd="0" presId="urn:microsoft.com/office/officeart/2005/8/layout/process5"/>
    <dgm:cxn modelId="{06E9FE61-D086-43AC-B576-A807E8490BA7}" type="presOf" srcId="{C39B0B03-3B16-4516-AEC6-A4E52179A9C7}" destId="{8D29B033-622B-4891-9782-C7684D05D4F5}" srcOrd="0" destOrd="0" presId="urn:microsoft.com/office/officeart/2005/8/layout/process5"/>
    <dgm:cxn modelId="{599CCB6C-968A-4E0B-90F9-AC363705D613}" type="presOf" srcId="{F9126827-66EF-47EC-808E-749254404276}" destId="{55F54835-3AF1-4D05-9C97-D3273F6B4A09}" srcOrd="0" destOrd="0" presId="urn:microsoft.com/office/officeart/2005/8/layout/process5"/>
    <dgm:cxn modelId="{9E6C39A4-91B8-4C85-A1A8-EAECE5EAEF59}" srcId="{9FFD5CA9-803D-4F6C-BC63-022EA4412EF5}" destId="{4650CC32-D6CD-4FB7-9906-490E30DCC811}" srcOrd="1" destOrd="0" parTransId="{10034AB2-1629-4B12-88FE-3030C6099BB8}" sibTransId="{DF47D9DD-3138-4516-AEB8-A72A0CA2C814}"/>
    <dgm:cxn modelId="{99C562DF-7709-40F7-BC0F-2223D8D0E0C2}" type="presParOf" srcId="{81A6493A-929E-4299-9455-88E5BE21563F}" destId="{8D29B033-622B-4891-9782-C7684D05D4F5}" srcOrd="0" destOrd="0" presId="urn:microsoft.com/office/officeart/2005/8/layout/process5"/>
    <dgm:cxn modelId="{82FC59DD-1466-407B-9D25-893427ED8A3E}" type="presParOf" srcId="{81A6493A-929E-4299-9455-88E5BE21563F}" destId="{55F54835-3AF1-4D05-9C97-D3273F6B4A09}" srcOrd="1" destOrd="0" presId="urn:microsoft.com/office/officeart/2005/8/layout/process5"/>
    <dgm:cxn modelId="{8152F095-D49B-4049-8DB5-6A0239AF6986}" type="presParOf" srcId="{55F54835-3AF1-4D05-9C97-D3273F6B4A09}" destId="{329D8A39-E3CF-488C-AD62-719B24CC314E}" srcOrd="0" destOrd="0" presId="urn:microsoft.com/office/officeart/2005/8/layout/process5"/>
    <dgm:cxn modelId="{CB8204E2-AF3B-4C9F-882C-99E1F1C37475}" type="presParOf" srcId="{81A6493A-929E-4299-9455-88E5BE21563F}" destId="{178A1E24-9C73-436C-894A-580B163298E0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FD5CA9-803D-4F6C-BC63-022EA4412EF5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B0B03-3B16-4516-AEC6-A4E52179A9C7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не было</a:t>
          </a:r>
          <a:endParaRPr lang="ru-RU" dirty="0">
            <a:latin typeface="+mj-lt"/>
          </a:endParaRPr>
        </a:p>
      </dgm:t>
    </dgm:pt>
    <dgm:pt modelId="{E363EA01-CDE0-4EAD-82F6-9366917B6AD1}" type="parTrans" cxnId="{4949E31C-C543-4810-8623-AE667BA2AC00}">
      <dgm:prSet/>
      <dgm:spPr/>
      <dgm:t>
        <a:bodyPr/>
        <a:lstStyle/>
        <a:p>
          <a:endParaRPr lang="ru-RU"/>
        </a:p>
      </dgm:t>
    </dgm:pt>
    <dgm:pt modelId="{F9126827-66EF-47EC-808E-749254404276}" type="sibTrans" cxnId="{4949E31C-C543-4810-8623-AE667BA2AC00}">
      <dgm:prSet/>
      <dgm:spPr/>
      <dgm:t>
        <a:bodyPr/>
        <a:lstStyle/>
        <a:p>
          <a:endParaRPr lang="ru-RU"/>
        </a:p>
      </dgm:t>
    </dgm:pt>
    <dgm:pt modelId="{4650CC32-D6CD-4FB7-9906-490E30DCC811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п.3.11.11.Помещения постоянного пребывания и проживания детей для дезинфекции воздушной среды оборудуются приборами по обеззараживанию воздуха.</a:t>
          </a:r>
          <a:endParaRPr lang="ru-RU" dirty="0">
            <a:latin typeface="+mj-lt"/>
          </a:endParaRPr>
        </a:p>
      </dgm:t>
    </dgm:pt>
    <dgm:pt modelId="{10034AB2-1629-4B12-88FE-3030C6099BB8}" type="parTrans" cxnId="{9E6C39A4-91B8-4C85-A1A8-EAECE5EAEF59}">
      <dgm:prSet/>
      <dgm:spPr/>
      <dgm:t>
        <a:bodyPr/>
        <a:lstStyle/>
        <a:p>
          <a:endParaRPr lang="ru-RU"/>
        </a:p>
      </dgm:t>
    </dgm:pt>
    <dgm:pt modelId="{DF47D9DD-3138-4516-AEB8-A72A0CA2C814}" type="sibTrans" cxnId="{9E6C39A4-91B8-4C85-A1A8-EAECE5EAEF59}">
      <dgm:prSet/>
      <dgm:spPr/>
      <dgm:t>
        <a:bodyPr/>
        <a:lstStyle/>
        <a:p>
          <a:endParaRPr lang="ru-RU"/>
        </a:p>
      </dgm:t>
    </dgm:pt>
    <dgm:pt modelId="{81A6493A-929E-4299-9455-88E5BE21563F}" type="pres">
      <dgm:prSet presAssocID="{9FFD5CA9-803D-4F6C-BC63-022EA4412E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29B033-622B-4891-9782-C7684D05D4F5}" type="pres">
      <dgm:prSet presAssocID="{C39B0B03-3B16-4516-AEC6-A4E52179A9C7}" presName="node" presStyleLbl="node1" presStyleIdx="0" presStyleCnt="2" custScaleX="293732" custLinFactNeighborX="-45457" custLinFactNeighborY="-3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54835-3AF1-4D05-9C97-D3273F6B4A09}" type="pres">
      <dgm:prSet presAssocID="{F9126827-66EF-47EC-808E-749254404276}" presName="sibTrans" presStyleLbl="sibTrans2D1" presStyleIdx="0" presStyleCnt="1" custAng="0"/>
      <dgm:spPr/>
      <dgm:t>
        <a:bodyPr/>
        <a:lstStyle/>
        <a:p>
          <a:endParaRPr lang="ru-RU"/>
        </a:p>
      </dgm:t>
    </dgm:pt>
    <dgm:pt modelId="{329D8A39-E3CF-488C-AD62-719B24CC314E}" type="pres">
      <dgm:prSet presAssocID="{F9126827-66EF-47EC-808E-74925440427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78A1E24-9C73-436C-894A-580B163298E0}" type="pres">
      <dgm:prSet presAssocID="{4650CC32-D6CD-4FB7-9906-490E30DCC811}" presName="node" presStyleLbl="node1" presStyleIdx="1" presStyleCnt="2" custScaleX="272159" custLinFactNeighborX="9838" custLinFactNeighborY="-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9E31C-C543-4810-8623-AE667BA2AC00}" srcId="{9FFD5CA9-803D-4F6C-BC63-022EA4412EF5}" destId="{C39B0B03-3B16-4516-AEC6-A4E52179A9C7}" srcOrd="0" destOrd="0" parTransId="{E363EA01-CDE0-4EAD-82F6-9366917B6AD1}" sibTransId="{F9126827-66EF-47EC-808E-749254404276}"/>
    <dgm:cxn modelId="{E1A87F3D-89A6-4040-ACC3-905A6847AB97}" type="presOf" srcId="{4650CC32-D6CD-4FB7-9906-490E30DCC811}" destId="{178A1E24-9C73-436C-894A-580B163298E0}" srcOrd="0" destOrd="0" presId="urn:microsoft.com/office/officeart/2005/8/layout/process5"/>
    <dgm:cxn modelId="{86B4A65F-A02F-473E-8AFF-1CC687A22E14}" type="presOf" srcId="{F9126827-66EF-47EC-808E-749254404276}" destId="{329D8A39-E3CF-488C-AD62-719B24CC314E}" srcOrd="1" destOrd="0" presId="urn:microsoft.com/office/officeart/2005/8/layout/process5"/>
    <dgm:cxn modelId="{D80EA9F8-EA93-459F-8FCB-6EDCE9713E91}" type="presOf" srcId="{9FFD5CA9-803D-4F6C-BC63-022EA4412EF5}" destId="{81A6493A-929E-4299-9455-88E5BE21563F}" srcOrd="0" destOrd="0" presId="urn:microsoft.com/office/officeart/2005/8/layout/process5"/>
    <dgm:cxn modelId="{06E9FE61-D086-43AC-B576-A807E8490BA7}" type="presOf" srcId="{C39B0B03-3B16-4516-AEC6-A4E52179A9C7}" destId="{8D29B033-622B-4891-9782-C7684D05D4F5}" srcOrd="0" destOrd="0" presId="urn:microsoft.com/office/officeart/2005/8/layout/process5"/>
    <dgm:cxn modelId="{599CCB6C-968A-4E0B-90F9-AC363705D613}" type="presOf" srcId="{F9126827-66EF-47EC-808E-749254404276}" destId="{55F54835-3AF1-4D05-9C97-D3273F6B4A09}" srcOrd="0" destOrd="0" presId="urn:microsoft.com/office/officeart/2005/8/layout/process5"/>
    <dgm:cxn modelId="{9E6C39A4-91B8-4C85-A1A8-EAECE5EAEF59}" srcId="{9FFD5CA9-803D-4F6C-BC63-022EA4412EF5}" destId="{4650CC32-D6CD-4FB7-9906-490E30DCC811}" srcOrd="1" destOrd="0" parTransId="{10034AB2-1629-4B12-88FE-3030C6099BB8}" sibTransId="{DF47D9DD-3138-4516-AEB8-A72A0CA2C814}"/>
    <dgm:cxn modelId="{99C562DF-7709-40F7-BC0F-2223D8D0E0C2}" type="presParOf" srcId="{81A6493A-929E-4299-9455-88E5BE21563F}" destId="{8D29B033-622B-4891-9782-C7684D05D4F5}" srcOrd="0" destOrd="0" presId="urn:microsoft.com/office/officeart/2005/8/layout/process5"/>
    <dgm:cxn modelId="{82FC59DD-1466-407B-9D25-893427ED8A3E}" type="presParOf" srcId="{81A6493A-929E-4299-9455-88E5BE21563F}" destId="{55F54835-3AF1-4D05-9C97-D3273F6B4A09}" srcOrd="1" destOrd="0" presId="urn:microsoft.com/office/officeart/2005/8/layout/process5"/>
    <dgm:cxn modelId="{8152F095-D49B-4049-8DB5-6A0239AF6986}" type="presParOf" srcId="{55F54835-3AF1-4D05-9C97-D3273F6B4A09}" destId="{329D8A39-E3CF-488C-AD62-719B24CC314E}" srcOrd="0" destOrd="0" presId="urn:microsoft.com/office/officeart/2005/8/layout/process5"/>
    <dgm:cxn modelId="{CB8204E2-AF3B-4C9F-882C-99E1F1C37475}" type="presParOf" srcId="{81A6493A-929E-4299-9455-88E5BE21563F}" destId="{178A1E24-9C73-436C-894A-580B163298E0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6C43A-9B84-4950-A493-23041C207D13}">
      <dsp:nvSpPr>
        <dsp:cNvPr id="0" name=""/>
        <dsp:cNvSpPr/>
      </dsp:nvSpPr>
      <dsp:spPr>
        <a:xfrm>
          <a:off x="3240" y="18987"/>
          <a:ext cx="3159350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j-lt"/>
            </a:rPr>
            <a:t>произошло</a:t>
          </a:r>
          <a:endParaRPr lang="ru-RU" sz="3200" kern="1200" dirty="0">
            <a:latin typeface="+mj-lt"/>
          </a:endParaRPr>
        </a:p>
      </dsp:txBody>
      <dsp:txXfrm>
        <a:off x="3240" y="18987"/>
        <a:ext cx="3159350" cy="921600"/>
      </dsp:txXfrm>
    </dsp:sp>
    <dsp:sp modelId="{9FD61196-0059-4092-ABA2-12614FAD5C12}">
      <dsp:nvSpPr>
        <dsp:cNvPr id="0" name=""/>
        <dsp:cNvSpPr/>
      </dsp:nvSpPr>
      <dsp:spPr>
        <a:xfrm>
          <a:off x="3240" y="940588"/>
          <a:ext cx="3159350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rPr>
            <a:t>объединение</a:t>
          </a:r>
          <a:r>
            <a:rPr lang="ru-RU" sz="2400" kern="1200" dirty="0" smtClean="0"/>
            <a:t> </a:t>
          </a:r>
          <a:r>
            <a:rPr lang="ru-RU" sz="2400" kern="1200" dirty="0" smtClean="0">
              <a:latin typeface="+mj-lt"/>
            </a:rPr>
            <a:t>требований ко всем типам организаций обучения, воспитания, отдыха, с учетом специфики и особенностей каждой организации</a:t>
          </a:r>
          <a:endParaRPr lang="ru-RU" sz="2400" kern="1200" dirty="0">
            <a:latin typeface="+mj-lt"/>
          </a:endParaRPr>
        </a:p>
      </dsp:txBody>
      <dsp:txXfrm>
        <a:off x="3240" y="940588"/>
        <a:ext cx="3159350" cy="3864960"/>
      </dsp:txXfrm>
    </dsp:sp>
    <dsp:sp modelId="{3ED7A7CB-AE7E-4551-A4B1-2195A3F91A44}">
      <dsp:nvSpPr>
        <dsp:cNvPr id="0" name=""/>
        <dsp:cNvSpPr/>
      </dsp:nvSpPr>
      <dsp:spPr>
        <a:xfrm>
          <a:off x="3604900" y="18987"/>
          <a:ext cx="3159350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j-lt"/>
            </a:rPr>
            <a:t>утратил силу</a:t>
          </a:r>
          <a:endParaRPr lang="ru-RU" sz="3200" kern="1200" dirty="0">
            <a:latin typeface="+mj-lt"/>
          </a:endParaRPr>
        </a:p>
      </dsp:txBody>
      <dsp:txXfrm>
        <a:off x="3604900" y="18987"/>
        <a:ext cx="3159350" cy="921600"/>
      </dsp:txXfrm>
    </dsp:sp>
    <dsp:sp modelId="{3AE5120D-7CBB-40D0-A599-0D39BB76C051}">
      <dsp:nvSpPr>
        <dsp:cNvPr id="0" name=""/>
        <dsp:cNvSpPr/>
      </dsp:nvSpPr>
      <dsp:spPr>
        <a:xfrm>
          <a:off x="3604900" y="940588"/>
          <a:ext cx="3159350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j-lt"/>
            </a:rPr>
            <a:t>с 01.01.21 ряд постановлений Главного государственного санитарного врача Российской Федерации </a:t>
          </a:r>
          <a:r>
            <a:rPr lang="ru-RU" sz="2400" kern="1200" dirty="0" smtClean="0">
              <a:latin typeface="+mj-lt"/>
              <a:hlinkClick xmlns:r="http://schemas.openxmlformats.org/officeDocument/2006/relationships" r:id="rId1"/>
            </a:rPr>
            <a:t>(</a:t>
          </a:r>
          <a:r>
            <a:rPr lang="ru-RU" sz="2400" u="sng" kern="1200" dirty="0" smtClean="0">
              <a:latin typeface="+mj-lt"/>
              <a:hlinkClick xmlns:r="http://schemas.openxmlformats.org/officeDocument/2006/relationships" r:id="rId1"/>
            </a:rPr>
            <a:t>смотреть список</a:t>
          </a:r>
          <a:r>
            <a:rPr lang="ru-RU" sz="2400" kern="1200" dirty="0" smtClean="0">
              <a:latin typeface="+mj-lt"/>
              <a:hlinkClick xmlns:r="http://schemas.openxmlformats.org/officeDocument/2006/relationships" r:id="rId1"/>
            </a:rPr>
            <a:t>) </a:t>
          </a:r>
          <a:endParaRPr lang="ru-RU" sz="2400" kern="1200" dirty="0">
            <a:latin typeface="+mj-lt"/>
          </a:endParaRPr>
        </a:p>
      </dsp:txBody>
      <dsp:txXfrm>
        <a:off x="3604900" y="940588"/>
        <a:ext cx="3159350" cy="3864960"/>
      </dsp:txXfrm>
    </dsp:sp>
    <dsp:sp modelId="{BFC36CA8-E405-4DDC-BE6F-CD5AE945AEEB}">
      <dsp:nvSpPr>
        <dsp:cNvPr id="0" name=""/>
        <dsp:cNvSpPr/>
      </dsp:nvSpPr>
      <dsp:spPr>
        <a:xfrm>
          <a:off x="7206560" y="18987"/>
          <a:ext cx="3159350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j-lt"/>
            </a:rPr>
            <a:t>введены</a:t>
          </a:r>
          <a:endParaRPr lang="ru-RU" sz="3200" kern="1200" dirty="0">
            <a:latin typeface="+mj-lt"/>
          </a:endParaRPr>
        </a:p>
      </dsp:txBody>
      <dsp:txXfrm>
        <a:off x="7206560" y="18987"/>
        <a:ext cx="3159350" cy="921600"/>
      </dsp:txXfrm>
    </dsp:sp>
    <dsp:sp modelId="{E106FA2E-93D3-437C-A476-DC27D686345D}">
      <dsp:nvSpPr>
        <dsp:cNvPr id="0" name=""/>
        <dsp:cNvSpPr/>
      </dsp:nvSpPr>
      <dsp:spPr>
        <a:xfrm>
          <a:off x="7206560" y="940588"/>
          <a:ext cx="3159350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j-lt"/>
            </a:rPr>
            <a:t>«Санитарно-эпидемиологические требования к организациям воспитания и обучения, отдыха и оздоровления детей и </a:t>
          </a:r>
          <a:r>
            <a:rPr lang="ru-RU" sz="2400" kern="1200" dirty="0" smtClean="0">
              <a:latin typeface="+mj-lt"/>
            </a:rPr>
            <a:t>молодежи» на срок с 01.01.2021 до </a:t>
          </a:r>
          <a:r>
            <a:rPr lang="ru-RU" sz="24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01.01.2027 г.</a:t>
          </a:r>
          <a:endParaRPr lang="ru-RU" sz="2400" kern="1200" dirty="0">
            <a:latin typeface="+mj-lt"/>
          </a:endParaRPr>
        </a:p>
      </dsp:txBody>
      <dsp:txXfrm>
        <a:off x="7206560" y="940588"/>
        <a:ext cx="3159350" cy="38649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9B033-622B-4891-9782-C7684D05D4F5}">
      <dsp:nvSpPr>
        <dsp:cNvPr id="0" name=""/>
        <dsp:cNvSpPr/>
      </dsp:nvSpPr>
      <dsp:spPr>
        <a:xfrm>
          <a:off x="71132" y="82535"/>
          <a:ext cx="5315474" cy="1596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п.3.6 Для сбора твердых бытовых и пищевых отходов на территории хозяйственной зоны устанавливаются раздельные контейнеры, с плотно закрывающимися крышками. Их располагают на площадках с водонепроницаемым твердым покрытием, размеры которых превышают площадь основания контейнеров. Расстояние от контейнеров до жилых зданий, мест отдыха, игровых и физкультурных площадок, сооружений водоснабжения должно быть не менее 25 м. Площадка оборудуется с трех сторон ветронепроницаемым ограждением, превышающим высоту используемых контейнеров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117894" y="129297"/>
        <a:ext cx="5221950" cy="1503051"/>
      </dsp:txXfrm>
    </dsp:sp>
    <dsp:sp modelId="{55F54835-3AF1-4D05-9C97-D3273F6B4A09}">
      <dsp:nvSpPr>
        <dsp:cNvPr id="0" name=""/>
        <dsp:cNvSpPr/>
      </dsp:nvSpPr>
      <dsp:spPr>
        <a:xfrm rot="60586">
          <a:off x="5570124" y="648461"/>
          <a:ext cx="442263" cy="5726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570134" y="761827"/>
        <a:ext cx="309584" cy="343606"/>
      </dsp:txXfrm>
    </dsp:sp>
    <dsp:sp modelId="{178A1E24-9C73-436C-894A-580B163298E0}">
      <dsp:nvSpPr>
        <dsp:cNvPr id="0" name=""/>
        <dsp:cNvSpPr/>
      </dsp:nvSpPr>
      <dsp:spPr>
        <a:xfrm>
          <a:off x="6220935" y="293603"/>
          <a:ext cx="4990942" cy="1385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п. 2.2.3 На собственной территории должна быть оборудована площадка для сбора мусора, расположенная в непосредственной близости от въезда. Размеры площадки должны превышать площадь основания контейнеров на 1 м во все стороны.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На площадке устанавливаются контейнеры (мусоросборники) закрывающимися крышками. </a:t>
          </a:r>
          <a:endParaRPr lang="ru-RU" sz="1200" kern="1200" dirty="0">
            <a:latin typeface="+mj-lt"/>
          </a:endParaRPr>
        </a:p>
      </dsp:txBody>
      <dsp:txXfrm>
        <a:off x="6261515" y="334183"/>
        <a:ext cx="4909782" cy="13043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9B033-622B-4891-9782-C7684D05D4F5}">
      <dsp:nvSpPr>
        <dsp:cNvPr id="0" name=""/>
        <dsp:cNvSpPr/>
      </dsp:nvSpPr>
      <dsp:spPr>
        <a:xfrm>
          <a:off x="1008114" y="371"/>
          <a:ext cx="3008999" cy="621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было</a:t>
          </a:r>
          <a:endParaRPr lang="ru-RU" sz="2800" kern="1200" dirty="0"/>
        </a:p>
      </dsp:txBody>
      <dsp:txXfrm>
        <a:off x="1026303" y="18560"/>
        <a:ext cx="2972621" cy="584638"/>
      </dsp:txXfrm>
    </dsp:sp>
    <dsp:sp modelId="{55F54835-3AF1-4D05-9C97-D3273F6B4A09}">
      <dsp:nvSpPr>
        <dsp:cNvPr id="0" name=""/>
        <dsp:cNvSpPr/>
      </dsp:nvSpPr>
      <dsp:spPr>
        <a:xfrm rot="21599789">
          <a:off x="4722887" y="234168"/>
          <a:ext cx="1467085" cy="15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22887" y="264781"/>
        <a:ext cx="1421166" cy="91838"/>
      </dsp:txXfrm>
    </dsp:sp>
    <dsp:sp modelId="{178A1E24-9C73-436C-894A-580B163298E0}">
      <dsp:nvSpPr>
        <dsp:cNvPr id="0" name=""/>
        <dsp:cNvSpPr/>
      </dsp:nvSpPr>
      <dsp:spPr>
        <a:xfrm>
          <a:off x="6984775" y="0"/>
          <a:ext cx="3187076" cy="621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стало</a:t>
          </a:r>
          <a:endParaRPr lang="ru-RU" sz="2800" kern="1200" dirty="0"/>
        </a:p>
      </dsp:txBody>
      <dsp:txXfrm>
        <a:off x="7002964" y="18189"/>
        <a:ext cx="3150698" cy="5846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F5074-DA9A-4081-9BED-37C7B82A8509}">
      <dsp:nvSpPr>
        <dsp:cNvPr id="0" name=""/>
        <dsp:cNvSpPr/>
      </dsp:nvSpPr>
      <dsp:spPr>
        <a:xfrm>
          <a:off x="0" y="0"/>
          <a:ext cx="10565208" cy="568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Санитарные правила НЕ РАСПРОСТРАНЯЮТСЯ</a:t>
          </a:r>
          <a:endParaRPr lang="ru-RU" sz="2400" kern="1200" dirty="0">
            <a:latin typeface="+mj-lt"/>
          </a:endParaRPr>
        </a:p>
      </dsp:txBody>
      <dsp:txXfrm>
        <a:off x="27758" y="27758"/>
        <a:ext cx="10509692" cy="513104"/>
      </dsp:txXfrm>
    </dsp:sp>
    <dsp:sp modelId="{D80A113A-B975-4964-A077-2DFE96C1087E}">
      <dsp:nvSpPr>
        <dsp:cNvPr id="0" name=""/>
        <dsp:cNvSpPr/>
      </dsp:nvSpPr>
      <dsp:spPr>
        <a:xfrm>
          <a:off x="0" y="570163"/>
          <a:ext cx="10565208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544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+mj-lt"/>
            </a:rPr>
            <a:t>на проведение экскурсионных мероприятий и организованных походов</a:t>
          </a:r>
          <a:endParaRPr lang="ru-RU" sz="2000" kern="1200" dirty="0">
            <a:latin typeface="+mj-lt"/>
          </a:endParaRPr>
        </a:p>
      </dsp:txBody>
      <dsp:txXfrm>
        <a:off x="0" y="570163"/>
        <a:ext cx="10565208" cy="4471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CD255-A17C-4C33-949A-018CDB0EB454}">
      <dsp:nvSpPr>
        <dsp:cNvPr id="0" name=""/>
        <dsp:cNvSpPr/>
      </dsp:nvSpPr>
      <dsp:spPr>
        <a:xfrm>
          <a:off x="-5047449" y="-773293"/>
          <a:ext cx="6011082" cy="601108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691E9-E767-4E29-A3A4-BA422AB4A2FB}">
      <dsp:nvSpPr>
        <dsp:cNvPr id="0" name=""/>
        <dsp:cNvSpPr/>
      </dsp:nvSpPr>
      <dsp:spPr>
        <a:xfrm>
          <a:off x="619770" y="446449"/>
          <a:ext cx="10479957" cy="892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87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При нахождении детей и молодежи на объектах более 4 часов предусмотрена обязательность организации горячего питания  - п.1.9</a:t>
          </a:r>
          <a:endParaRPr lang="ru-RU" sz="1600" kern="1200" dirty="0">
            <a:latin typeface="+mj-lt"/>
          </a:endParaRPr>
        </a:p>
      </dsp:txBody>
      <dsp:txXfrm>
        <a:off x="619770" y="446449"/>
        <a:ext cx="10479957" cy="892899"/>
      </dsp:txXfrm>
    </dsp:sp>
    <dsp:sp modelId="{ED32F5DB-D6B0-45D6-B1FF-8D0AC71A4CA7}">
      <dsp:nvSpPr>
        <dsp:cNvPr id="0" name=""/>
        <dsp:cNvSpPr/>
      </dsp:nvSpPr>
      <dsp:spPr>
        <a:xfrm>
          <a:off x="61708" y="334837"/>
          <a:ext cx="1116124" cy="11161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5E17D58-3F3A-48CC-A2B3-B03960629A4E}">
      <dsp:nvSpPr>
        <dsp:cNvPr id="0" name=""/>
        <dsp:cNvSpPr/>
      </dsp:nvSpPr>
      <dsp:spPr>
        <a:xfrm>
          <a:off x="944338" y="1785798"/>
          <a:ext cx="10155389" cy="892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87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Питание детей и молодежи может осуществляться с привлечением сторонних организаций, юридических лиц или индивидуальных предпринимателей, осуществляющих деятельность по производству готовых блюд, кулинарных изделий и деятельность по их реализации</a:t>
          </a:r>
          <a:endParaRPr lang="ru-RU" sz="1600" kern="1200" dirty="0">
            <a:latin typeface="+mj-lt"/>
          </a:endParaRPr>
        </a:p>
      </dsp:txBody>
      <dsp:txXfrm>
        <a:off x="944338" y="1785798"/>
        <a:ext cx="10155389" cy="892899"/>
      </dsp:txXfrm>
    </dsp:sp>
    <dsp:sp modelId="{810393D7-F6BB-4C02-924A-CE4D0CFA12D1}">
      <dsp:nvSpPr>
        <dsp:cNvPr id="0" name=""/>
        <dsp:cNvSpPr/>
      </dsp:nvSpPr>
      <dsp:spPr>
        <a:xfrm>
          <a:off x="386276" y="1674186"/>
          <a:ext cx="1116124" cy="11161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C257614-76E3-41D4-8B01-26599B318852}">
      <dsp:nvSpPr>
        <dsp:cNvPr id="0" name=""/>
        <dsp:cNvSpPr/>
      </dsp:nvSpPr>
      <dsp:spPr>
        <a:xfrm>
          <a:off x="619770" y="3125147"/>
          <a:ext cx="10479957" cy="892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0873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Требование к обязательному наличию санитарно-эпидемиологического заключения у организаций, осуществляющих образовательную деятельность, подлежащую лицензированию, а также деятельность по организации отдыха детей и их оздоровления детей - п.1.4. остались без изменений</a:t>
          </a:r>
          <a:endParaRPr lang="ru-RU" sz="1600" kern="1200" dirty="0">
            <a:latin typeface="+mj-lt"/>
          </a:endParaRPr>
        </a:p>
      </dsp:txBody>
      <dsp:txXfrm>
        <a:off x="619770" y="3125147"/>
        <a:ext cx="10479957" cy="892899"/>
      </dsp:txXfrm>
    </dsp:sp>
    <dsp:sp modelId="{F21F5A06-81BF-4C73-8EBF-AFB4D073AEEA}">
      <dsp:nvSpPr>
        <dsp:cNvPr id="0" name=""/>
        <dsp:cNvSpPr/>
      </dsp:nvSpPr>
      <dsp:spPr>
        <a:xfrm>
          <a:off x="61708" y="3013534"/>
          <a:ext cx="1116124" cy="11161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1155245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01738" y="100437"/>
          <a:ext cx="9712552" cy="1305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Для хозяйствующих субъектов, не имеющих централизованной системы водоснабжения и водоотведения, введено требование обязательного оборудования автономных систем холодного и горячего водоснабжения и водоотведения, со спуском сточных вод в локальные очистные сооружения - п.2.6.1</a:t>
          </a:r>
          <a:endParaRPr lang="ru-RU" sz="1800" kern="1200" dirty="0">
            <a:latin typeface="+mj-lt"/>
          </a:endParaRPr>
        </a:p>
      </dsp:txBody>
      <dsp:txXfrm>
        <a:off x="565478" y="164177"/>
        <a:ext cx="9585072" cy="1178247"/>
      </dsp:txXfrm>
    </dsp:sp>
    <dsp:sp modelId="{3421A5E3-9D45-4EE3-B5CE-2A80FF421F2D}">
      <dsp:nvSpPr>
        <dsp:cNvPr id="0" name=""/>
        <dsp:cNvSpPr/>
      </dsp:nvSpPr>
      <dsp:spPr>
        <a:xfrm>
          <a:off x="0" y="2359553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494756" y="1675445"/>
          <a:ext cx="9716889" cy="9350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При отсутствии горячего централизованного водоснабжения обязательность установки водонагревателей - п.2.6.1</a:t>
          </a:r>
          <a:endParaRPr lang="ru-RU" sz="1800" kern="1200" dirty="0">
            <a:latin typeface="+mj-lt"/>
          </a:endParaRPr>
        </a:p>
      </dsp:txBody>
      <dsp:txXfrm>
        <a:off x="540400" y="1721089"/>
        <a:ext cx="9625601" cy="843740"/>
      </dsp:txXfrm>
    </dsp:sp>
    <dsp:sp modelId="{AC199CF7-E4E4-49D5-82B5-54D531C40306}">
      <dsp:nvSpPr>
        <dsp:cNvPr id="0" name=""/>
        <dsp:cNvSpPr/>
      </dsp:nvSpPr>
      <dsp:spPr>
        <a:xfrm>
          <a:off x="0" y="3438146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484366" y="2871096"/>
          <a:ext cx="9719533" cy="8093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Формы организации питьевого режима, дополнены правом использования кипяченой воды  - п.2.6.6</a:t>
          </a:r>
          <a:endParaRPr lang="ru-RU" sz="1800" kern="1200" dirty="0">
            <a:latin typeface="+mj-lt"/>
          </a:endParaRPr>
        </a:p>
      </dsp:txBody>
      <dsp:txXfrm>
        <a:off x="523873" y="2910603"/>
        <a:ext cx="9640519" cy="730298"/>
      </dsp:txXfrm>
    </dsp:sp>
    <dsp:sp modelId="{B94A7F1C-8118-492C-809C-CC4476D6041D}">
      <dsp:nvSpPr>
        <dsp:cNvPr id="0" name=""/>
        <dsp:cNvSpPr/>
      </dsp:nvSpPr>
      <dsp:spPr>
        <a:xfrm>
          <a:off x="0" y="4655738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486277" y="3958346"/>
          <a:ext cx="9725537" cy="9483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Введено обязательное для всех помещений, предназначенных для пребывания детей и </a:t>
          </a:r>
          <a:r>
            <a:rPr lang="ru-RU" sz="1800" kern="1200" dirty="0" smtClean="0">
              <a:latin typeface="+mj-lt"/>
            </a:rPr>
            <a:t>молодежи, </a:t>
          </a:r>
          <a:r>
            <a:rPr lang="ru-RU" sz="1800" kern="1200" dirty="0" smtClean="0">
              <a:latin typeface="+mj-lt"/>
            </a:rPr>
            <a:t>требование к осуществлению контроля за температурой воздуха - п.2.7.3</a:t>
          </a:r>
          <a:endParaRPr lang="ru-RU" sz="1800" kern="1200" dirty="0">
            <a:latin typeface="+mj-lt"/>
          </a:endParaRPr>
        </a:p>
      </dsp:txBody>
      <dsp:txXfrm>
        <a:off x="532570" y="4004639"/>
        <a:ext cx="9632951" cy="85572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253726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486277" y="2806"/>
          <a:ext cx="9725537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Допускается  возможность использования светодиодных ламп</a:t>
          </a:r>
          <a:endParaRPr lang="ru-RU" sz="1800" kern="1200" dirty="0">
            <a:latin typeface="+mj-lt"/>
          </a:endParaRPr>
        </a:p>
      </dsp:txBody>
      <dsp:txXfrm>
        <a:off x="510775" y="27304"/>
        <a:ext cx="9676541" cy="452844"/>
      </dsp:txXfrm>
    </dsp:sp>
    <dsp:sp modelId="{3421A5E3-9D45-4EE3-B5CE-2A80FF421F2D}">
      <dsp:nvSpPr>
        <dsp:cNvPr id="0" name=""/>
        <dsp:cNvSpPr/>
      </dsp:nvSpPr>
      <dsp:spPr>
        <a:xfrm>
          <a:off x="0" y="1187503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486277" y="773926"/>
          <a:ext cx="9725537" cy="664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Регламентированы возможные спектры </a:t>
          </a:r>
          <a:r>
            <a:rPr lang="ru-RU" sz="1800" kern="1200" dirty="0" err="1" smtClean="0">
              <a:latin typeface="+mj-lt"/>
            </a:rPr>
            <a:t>цветоизлучения</a:t>
          </a:r>
          <a:r>
            <a:rPr lang="ru-RU" sz="1800" kern="1200" dirty="0" smtClean="0">
              <a:latin typeface="+mj-lt"/>
            </a:rPr>
            <a:t> (белый, тепло-белый, естественно-белый)</a:t>
          </a:r>
          <a:endParaRPr lang="ru-RU" sz="1800" kern="1200" dirty="0">
            <a:latin typeface="+mj-lt"/>
          </a:endParaRPr>
        </a:p>
      </dsp:txBody>
      <dsp:txXfrm>
        <a:off x="518715" y="806364"/>
        <a:ext cx="9660661" cy="599620"/>
      </dsp:txXfrm>
    </dsp:sp>
    <dsp:sp modelId="{AC199CF7-E4E4-49D5-82B5-54D531C40306}">
      <dsp:nvSpPr>
        <dsp:cNvPr id="0" name=""/>
        <dsp:cNvSpPr/>
      </dsp:nvSpPr>
      <dsp:spPr>
        <a:xfrm>
          <a:off x="0" y="2120943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486277" y="1707703"/>
          <a:ext cx="9725537" cy="66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Введен запрет на использование в одном помещении разных типов ламп, а также лампы с разным </a:t>
          </a:r>
          <a:r>
            <a:rPr lang="ru-RU" sz="1800" kern="1200" dirty="0" err="1" smtClean="0">
              <a:latin typeface="+mj-lt"/>
            </a:rPr>
            <a:t>цветоизлучением</a:t>
          </a:r>
          <a:r>
            <a:rPr lang="ru-RU" sz="1800" kern="1200" dirty="0" smtClean="0">
              <a:latin typeface="+mj-lt"/>
            </a:rPr>
            <a:t>  - п.2.8.5</a:t>
          </a:r>
          <a:endParaRPr lang="ru-RU" sz="1800" kern="1200" dirty="0">
            <a:latin typeface="+mj-lt"/>
          </a:endParaRPr>
        </a:p>
      </dsp:txBody>
      <dsp:txXfrm>
        <a:off x="518699" y="1740125"/>
        <a:ext cx="9660693" cy="599316"/>
      </dsp:txXfrm>
    </dsp:sp>
    <dsp:sp modelId="{B94A7F1C-8118-492C-809C-CC4476D6041D}">
      <dsp:nvSpPr>
        <dsp:cNvPr id="0" name=""/>
        <dsp:cNvSpPr/>
      </dsp:nvSpPr>
      <dsp:spPr>
        <a:xfrm>
          <a:off x="0" y="2892063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486277" y="2641143"/>
          <a:ext cx="9725537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Потолки не должны иметь следов протеканий и признаков поражений грибком - п.2.5.3</a:t>
          </a:r>
          <a:endParaRPr lang="ru-RU" sz="1800" kern="1200" dirty="0">
            <a:latin typeface="+mj-lt"/>
          </a:endParaRPr>
        </a:p>
      </dsp:txBody>
      <dsp:txXfrm>
        <a:off x="510775" y="2665641"/>
        <a:ext cx="9676541" cy="452844"/>
      </dsp:txXfrm>
    </dsp:sp>
    <dsp:sp modelId="{654D05DE-20C2-4EAC-AC84-57236B671ECE}">
      <dsp:nvSpPr>
        <dsp:cNvPr id="0" name=""/>
        <dsp:cNvSpPr/>
      </dsp:nvSpPr>
      <dsp:spPr>
        <a:xfrm>
          <a:off x="0" y="4218399"/>
          <a:ext cx="1021431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B989-2A7E-46A4-AA1D-FA9C1BD69CB1}">
      <dsp:nvSpPr>
        <dsp:cNvPr id="0" name=""/>
        <dsp:cNvSpPr/>
      </dsp:nvSpPr>
      <dsp:spPr>
        <a:xfrm>
          <a:off x="486277" y="3412263"/>
          <a:ext cx="9725537" cy="10570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Обязательно предусмотрено оборудование всех помещений емкостями для сбора мусора и своевременному удалению мусора  - п. 2.11.1</a:t>
          </a:r>
          <a:endParaRPr lang="ru-RU" sz="1800" kern="1200" dirty="0">
            <a:latin typeface="+mj-lt"/>
          </a:endParaRPr>
        </a:p>
      </dsp:txBody>
      <dsp:txXfrm>
        <a:off x="537878" y="3463864"/>
        <a:ext cx="9622335" cy="9538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C0E39-CE3D-46A3-BE8A-43129A65637B}">
      <dsp:nvSpPr>
        <dsp:cNvPr id="0" name=""/>
        <dsp:cNvSpPr/>
      </dsp:nvSpPr>
      <dsp:spPr>
        <a:xfrm>
          <a:off x="1808324" y="0"/>
          <a:ext cx="5056469" cy="50564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C106-2541-49DC-BA78-F576198D52BF}">
      <dsp:nvSpPr>
        <dsp:cNvPr id="0" name=""/>
        <dsp:cNvSpPr/>
      </dsp:nvSpPr>
      <dsp:spPr>
        <a:xfrm>
          <a:off x="2143801" y="508362"/>
          <a:ext cx="7672220" cy="11969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+mj-lt"/>
            </a:rPr>
            <a:t>Для </a:t>
          </a:r>
          <a:r>
            <a:rPr lang="ru-RU" sz="2500" kern="1200" dirty="0" smtClean="0">
              <a:latin typeface="+mj-lt"/>
            </a:rPr>
            <a:t>всех типов организаций </a:t>
          </a:r>
          <a:r>
            <a:rPr lang="ru-RU" sz="2500" kern="1200" dirty="0" smtClean="0">
              <a:latin typeface="+mj-lt"/>
            </a:rPr>
            <a:t>введена возможность использования</a:t>
          </a:r>
          <a:endParaRPr lang="ru-RU" sz="2500" kern="1200" dirty="0">
            <a:latin typeface="+mj-lt"/>
          </a:endParaRPr>
        </a:p>
      </dsp:txBody>
      <dsp:txXfrm>
        <a:off x="2202232" y="566793"/>
        <a:ext cx="7555358" cy="1080099"/>
      </dsp:txXfrm>
    </dsp:sp>
    <dsp:sp modelId="{B4BAB2FE-3134-4793-9B28-AD45814CE603}">
      <dsp:nvSpPr>
        <dsp:cNvPr id="0" name=""/>
        <dsp:cNvSpPr/>
      </dsp:nvSpPr>
      <dsp:spPr>
        <a:xfrm>
          <a:off x="2155419" y="1854943"/>
          <a:ext cx="7648983" cy="11969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декоративных </a:t>
          </a:r>
          <a:r>
            <a:rPr lang="ru-RU" sz="2400" kern="1200" dirty="0" smtClean="0">
              <a:latin typeface="+mj-lt"/>
            </a:rPr>
            <a:t>элементов с яркой цветовой палитрой</a:t>
          </a:r>
          <a:endParaRPr lang="ru-RU" sz="2400" kern="1200" dirty="0">
            <a:latin typeface="+mj-lt"/>
          </a:endParaRPr>
        </a:p>
      </dsp:txBody>
      <dsp:txXfrm>
        <a:off x="2213850" y="1913374"/>
        <a:ext cx="7532121" cy="1080099"/>
      </dsp:txXfrm>
    </dsp:sp>
    <dsp:sp modelId="{1C0E84DE-DC51-489B-86D4-3D65180394FA}">
      <dsp:nvSpPr>
        <dsp:cNvPr id="0" name=""/>
        <dsp:cNvSpPr/>
      </dsp:nvSpPr>
      <dsp:spPr>
        <a:xfrm>
          <a:off x="2127532" y="3201525"/>
          <a:ext cx="7704759" cy="11969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если их площадь не превышает 25% от общей площади поверхности стен помещения - п.2.8.8</a:t>
          </a:r>
          <a:endParaRPr lang="ru-RU" sz="2400" kern="1200" dirty="0">
            <a:latin typeface="+mj-lt"/>
          </a:endParaRPr>
        </a:p>
      </dsp:txBody>
      <dsp:txXfrm>
        <a:off x="2185963" y="3259956"/>
        <a:ext cx="7587897" cy="10800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343394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17360" y="151514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к обязательному распределению детей в группы для занятий физической культурой</a:t>
          </a:r>
          <a:endParaRPr lang="ru-RU" sz="1800" kern="1200" dirty="0">
            <a:latin typeface="+mj-lt"/>
          </a:endParaRPr>
        </a:p>
      </dsp:txBody>
      <dsp:txXfrm>
        <a:off x="536094" y="170248"/>
        <a:ext cx="10309736" cy="346292"/>
      </dsp:txXfrm>
    </dsp:sp>
    <dsp:sp modelId="{3421A5E3-9D45-4EE3-B5CE-2A80FF421F2D}">
      <dsp:nvSpPr>
        <dsp:cNvPr id="0" name=""/>
        <dsp:cNvSpPr/>
      </dsp:nvSpPr>
      <dsp:spPr>
        <a:xfrm>
          <a:off x="0" y="933074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7360" y="741194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документированию и контролю за организацией физического воспитания</a:t>
          </a:r>
          <a:endParaRPr lang="ru-RU" sz="1800" kern="1200" dirty="0">
            <a:latin typeface="+mj-lt"/>
          </a:endParaRPr>
        </a:p>
      </dsp:txBody>
      <dsp:txXfrm>
        <a:off x="536094" y="759928"/>
        <a:ext cx="10309736" cy="346292"/>
      </dsp:txXfrm>
    </dsp:sp>
    <dsp:sp modelId="{AC199CF7-E4E4-49D5-82B5-54D531C40306}">
      <dsp:nvSpPr>
        <dsp:cNvPr id="0" name=""/>
        <dsp:cNvSpPr/>
      </dsp:nvSpPr>
      <dsp:spPr>
        <a:xfrm>
          <a:off x="0" y="1522755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517360" y="1330875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к проведению мероприятий по физической культуре с учетом пола, возраста и состояния здоровья</a:t>
          </a:r>
          <a:endParaRPr lang="ru-RU" sz="1600" kern="1200" dirty="0">
            <a:latin typeface="+mj-lt"/>
          </a:endParaRPr>
        </a:p>
      </dsp:txBody>
      <dsp:txXfrm>
        <a:off x="536094" y="1349609"/>
        <a:ext cx="10309736" cy="346292"/>
      </dsp:txXfrm>
    </dsp:sp>
    <dsp:sp modelId="{B94A7F1C-8118-492C-809C-CC4476D6041D}">
      <dsp:nvSpPr>
        <dsp:cNvPr id="0" name=""/>
        <dsp:cNvSpPr/>
      </dsp:nvSpPr>
      <dsp:spPr>
        <a:xfrm>
          <a:off x="0" y="2112435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517360" y="1920555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обязательности проведения мероприятий по закаливанию</a:t>
          </a:r>
          <a:endParaRPr lang="ru-RU" sz="1800" kern="1200" dirty="0">
            <a:latin typeface="+mj-lt"/>
          </a:endParaRPr>
        </a:p>
      </dsp:txBody>
      <dsp:txXfrm>
        <a:off x="536094" y="1939289"/>
        <a:ext cx="10309736" cy="346292"/>
      </dsp:txXfrm>
    </dsp:sp>
    <dsp:sp modelId="{654D05DE-20C2-4EAC-AC84-57236B671ECE}">
      <dsp:nvSpPr>
        <dsp:cNvPr id="0" name=""/>
        <dsp:cNvSpPr/>
      </dsp:nvSpPr>
      <dsp:spPr>
        <a:xfrm>
          <a:off x="0" y="2702115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B989-2A7E-46A4-AA1D-FA9C1BD69CB1}">
      <dsp:nvSpPr>
        <dsp:cNvPr id="0" name=""/>
        <dsp:cNvSpPr/>
      </dsp:nvSpPr>
      <dsp:spPr>
        <a:xfrm>
          <a:off x="517360" y="2510235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обязательности работы по формированию здорового образа жизни</a:t>
          </a:r>
          <a:endParaRPr lang="ru-RU" sz="1800" kern="1200" dirty="0">
            <a:latin typeface="+mj-lt"/>
          </a:endParaRPr>
        </a:p>
      </dsp:txBody>
      <dsp:txXfrm>
        <a:off x="536094" y="2528969"/>
        <a:ext cx="10309736" cy="346292"/>
      </dsp:txXfrm>
    </dsp:sp>
    <dsp:sp modelId="{359C1EF6-4339-4B76-BA77-E6814B7C4E2F}">
      <dsp:nvSpPr>
        <dsp:cNvPr id="0" name=""/>
        <dsp:cNvSpPr/>
      </dsp:nvSpPr>
      <dsp:spPr>
        <a:xfrm>
          <a:off x="0" y="3291795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1213-ED5B-4950-89B1-3F9091D457F0}">
      <dsp:nvSpPr>
        <dsp:cNvPr id="0" name=""/>
        <dsp:cNvSpPr/>
      </dsp:nvSpPr>
      <dsp:spPr>
        <a:xfrm>
          <a:off x="517360" y="3099915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обязательности  реализации технологий сбережения здоровья</a:t>
          </a:r>
          <a:endParaRPr lang="ru-RU" sz="1800" kern="1200" dirty="0">
            <a:latin typeface="+mj-lt"/>
          </a:endParaRPr>
        </a:p>
      </dsp:txBody>
      <dsp:txXfrm>
        <a:off x="536094" y="3118649"/>
        <a:ext cx="10309736" cy="346292"/>
      </dsp:txXfrm>
    </dsp:sp>
    <dsp:sp modelId="{CDA6123D-F8B4-4B05-8A37-4E2228B60AA9}">
      <dsp:nvSpPr>
        <dsp:cNvPr id="0" name=""/>
        <dsp:cNvSpPr/>
      </dsp:nvSpPr>
      <dsp:spPr>
        <a:xfrm>
          <a:off x="0" y="3881475"/>
          <a:ext cx="1086722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DC3AC-465F-4AEF-8598-DAA456673AAD}">
      <dsp:nvSpPr>
        <dsp:cNvPr id="0" name=""/>
        <dsp:cNvSpPr/>
      </dsp:nvSpPr>
      <dsp:spPr>
        <a:xfrm>
          <a:off x="517360" y="3689595"/>
          <a:ext cx="1034720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обязательности контроля за соблюдением правил личной гигиены</a:t>
          </a:r>
          <a:endParaRPr lang="ru-RU" sz="1800" kern="1200" dirty="0">
            <a:latin typeface="+mj-lt"/>
          </a:endParaRPr>
        </a:p>
      </dsp:txBody>
      <dsp:txXfrm>
        <a:off x="536094" y="3708329"/>
        <a:ext cx="10309736" cy="34629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F3AE7-1F19-46F6-9AF1-4433D5AA876B}">
      <dsp:nvSpPr>
        <dsp:cNvPr id="0" name=""/>
        <dsp:cNvSpPr/>
      </dsp:nvSpPr>
      <dsp:spPr>
        <a:xfrm>
          <a:off x="-5261061" y="-805810"/>
          <a:ext cx="6265169" cy="6265169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AB1F5-C917-4D3C-B387-3F8040F20EB8}">
      <dsp:nvSpPr>
        <dsp:cNvPr id="0" name=""/>
        <dsp:cNvSpPr/>
      </dsp:nvSpPr>
      <dsp:spPr>
        <a:xfrm>
          <a:off x="645912" y="216027"/>
          <a:ext cx="10143108" cy="14293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75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Впервые в санитарных правилах указан временной промежуток (не более 2-х часов), в течение которого необходимо информировать органы </a:t>
          </a:r>
          <a:r>
            <a:rPr lang="ru-RU" sz="1800" kern="1200" dirty="0" err="1" smtClean="0">
              <a:latin typeface="+mj-lt"/>
            </a:rPr>
            <a:t>Роспотребнадзора</a:t>
          </a:r>
          <a:r>
            <a:rPr lang="ru-RU" sz="1800" kern="1200" dirty="0" smtClean="0">
              <a:latin typeface="+mj-lt"/>
            </a:rPr>
            <a:t> о фактах выявления инфекционных и паразитарных заболеваний среди детей, молодежи и персонала </a:t>
          </a:r>
          <a:r>
            <a:rPr lang="ru-RU" sz="1800" kern="1200" dirty="0" smtClean="0">
              <a:latin typeface="+mj-lt"/>
            </a:rPr>
            <a:t>- п.2.9.5</a:t>
          </a:r>
          <a:endParaRPr lang="ru-RU" sz="1800" kern="1200" dirty="0">
            <a:latin typeface="+mj-lt"/>
          </a:endParaRPr>
        </a:p>
      </dsp:txBody>
      <dsp:txXfrm>
        <a:off x="645912" y="216027"/>
        <a:ext cx="10143108" cy="1429365"/>
      </dsp:txXfrm>
    </dsp:sp>
    <dsp:sp modelId="{00635FB1-8B14-4FD9-9EF7-420A3A8538B4}">
      <dsp:nvSpPr>
        <dsp:cNvPr id="0" name=""/>
        <dsp:cNvSpPr/>
      </dsp:nvSpPr>
      <dsp:spPr>
        <a:xfrm>
          <a:off x="64218" y="349016"/>
          <a:ext cx="1163387" cy="11633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09E1E1F-64E2-409F-959F-0D41B713BE90}">
      <dsp:nvSpPr>
        <dsp:cNvPr id="0" name=""/>
        <dsp:cNvSpPr/>
      </dsp:nvSpPr>
      <dsp:spPr>
        <a:xfrm>
          <a:off x="984225" y="1861419"/>
          <a:ext cx="9804795" cy="9307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75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Введено обязательное требование присутствия на спортивных соревнованиях и на занятиях в плавательных бассейнах медицинского работника – п.2.10.3</a:t>
          </a:r>
          <a:endParaRPr lang="ru-RU" sz="2000" kern="1200" dirty="0">
            <a:latin typeface="+mj-lt"/>
          </a:endParaRPr>
        </a:p>
      </dsp:txBody>
      <dsp:txXfrm>
        <a:off x="984225" y="1861419"/>
        <a:ext cx="9804795" cy="930709"/>
      </dsp:txXfrm>
    </dsp:sp>
    <dsp:sp modelId="{BA173B8B-246D-4513-8D69-5BA0FEA359F4}">
      <dsp:nvSpPr>
        <dsp:cNvPr id="0" name=""/>
        <dsp:cNvSpPr/>
      </dsp:nvSpPr>
      <dsp:spPr>
        <a:xfrm>
          <a:off x="402531" y="1745080"/>
          <a:ext cx="1163387" cy="11633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46D23E8-9DAB-46F9-92C2-0E76EBC81960}">
      <dsp:nvSpPr>
        <dsp:cNvPr id="0" name=""/>
        <dsp:cNvSpPr/>
      </dsp:nvSpPr>
      <dsp:spPr>
        <a:xfrm>
          <a:off x="645912" y="3257484"/>
          <a:ext cx="10143108" cy="9307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75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Введено требование к режиму двигательной активности детей – соответствие возрасту и состоянию здоровья – п.2.10.3</a:t>
          </a:r>
          <a:endParaRPr lang="ru-RU" sz="2000" kern="1200" dirty="0">
            <a:latin typeface="+mj-lt"/>
          </a:endParaRPr>
        </a:p>
      </dsp:txBody>
      <dsp:txXfrm>
        <a:off x="645912" y="3257484"/>
        <a:ext cx="10143108" cy="930709"/>
      </dsp:txXfrm>
    </dsp:sp>
    <dsp:sp modelId="{263AF519-18E7-44E6-936D-0E6F75BA15C1}">
      <dsp:nvSpPr>
        <dsp:cNvPr id="0" name=""/>
        <dsp:cNvSpPr/>
      </dsp:nvSpPr>
      <dsp:spPr>
        <a:xfrm>
          <a:off x="64218" y="3141145"/>
          <a:ext cx="1163387" cy="11633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C552A-75E2-4777-BA69-5C3DF7DCC104}">
      <dsp:nvSpPr>
        <dsp:cNvPr id="0" name=""/>
        <dsp:cNvSpPr/>
      </dsp:nvSpPr>
      <dsp:spPr>
        <a:xfrm>
          <a:off x="0" y="0"/>
          <a:ext cx="6908800" cy="1672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охрану здоровья детей и молодежи</a:t>
          </a:r>
          <a:endParaRPr lang="ru-RU" sz="2800" kern="1200" dirty="0"/>
        </a:p>
      </dsp:txBody>
      <dsp:txXfrm>
        <a:off x="48996" y="48996"/>
        <a:ext cx="5179779" cy="1574858"/>
      </dsp:txXfrm>
    </dsp:sp>
    <dsp:sp modelId="{7633A327-8BE7-4B56-B6A8-BD0B2DAA09FE}">
      <dsp:nvSpPr>
        <dsp:cNvPr id="0" name=""/>
        <dsp:cNvSpPr/>
      </dsp:nvSpPr>
      <dsp:spPr>
        <a:xfrm>
          <a:off x="1219199" y="2044594"/>
          <a:ext cx="6908800" cy="1672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предотвращение инфекционных, массовых неинфекционных заболеваний</a:t>
          </a:r>
          <a:endParaRPr lang="ru-RU" sz="2800" kern="1200" dirty="0"/>
        </a:p>
      </dsp:txBody>
      <dsp:txXfrm>
        <a:off x="1268195" y="2093590"/>
        <a:ext cx="4504255" cy="1574858"/>
      </dsp:txXfrm>
    </dsp:sp>
    <dsp:sp modelId="{59870AD4-EAB6-4819-8D3B-5755D639CF2D}">
      <dsp:nvSpPr>
        <dsp:cNvPr id="0" name=""/>
        <dsp:cNvSpPr/>
      </dsp:nvSpPr>
      <dsp:spPr>
        <a:xfrm>
          <a:off x="5821447" y="1315046"/>
          <a:ext cx="1087352" cy="1087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66101" y="1315046"/>
        <a:ext cx="598044" cy="81823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1991460"/>
          <a:ext cx="1144927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04054" y="0"/>
          <a:ext cx="10944486" cy="23000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2929" tIns="0" rIns="3029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п.2.6.6. Питьевой режим организуется посредством стационарных питьевых фонтанчиков и (или) выдачи детям воды, расфасованной в емкости (бутилированной) промышленного производства, в том числе через установки с дозированным розливом воды или организуется посредством выдачи кипяченой питьевой воды. Вода, расфасованная в емкости и поставляемая в хозяйствующие субъекты, должна иметь документы об оценке (подтверждения) соответствия.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При использовании бутилированной воды хозяйствующий субъект должен быть обеспечена запасом чистой посуды (стеклянной, фаянсовой либо одноразовой), а также контейнерами для сбора использованной посуды одноразового применения.</a:t>
          </a:r>
          <a:endParaRPr lang="ru-RU" sz="1800" kern="1200" dirty="0">
            <a:latin typeface="+mj-lt"/>
          </a:endParaRPr>
        </a:p>
      </dsp:txBody>
      <dsp:txXfrm>
        <a:off x="616335" y="112281"/>
        <a:ext cx="10719924" cy="2075533"/>
      </dsp:txXfrm>
    </dsp:sp>
    <dsp:sp modelId="{3421A5E3-9D45-4EE3-B5CE-2A80FF421F2D}">
      <dsp:nvSpPr>
        <dsp:cNvPr id="0" name=""/>
        <dsp:cNvSpPr/>
      </dsp:nvSpPr>
      <dsp:spPr>
        <a:xfrm>
          <a:off x="0" y="4398067"/>
          <a:ext cx="1144927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45070" y="2664660"/>
          <a:ext cx="10901395" cy="20581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2929" tIns="0" rIns="3029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п.2.9.6 В организациях с круглосуточным пребыванием детей обеспечиваются помывочные дни не реже 1 раза в 7 календарных дней. В бане и (или) душевых следует пользоваться индивидуальными принадлежностями: обувью, полотенцем, мылом и иным моющим средством, мочалкой.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Возможность помывки в душе предоставляется ежедневно.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В организациях с круглосуточным пребыванием дети должны быть обеспечены индивидуальными средствами гигиены (зубные щетки, расчески, мочалки).</a:t>
          </a:r>
          <a:endParaRPr lang="ru-RU" sz="1800" kern="1200" dirty="0">
            <a:latin typeface="+mj-lt"/>
          </a:endParaRPr>
        </a:p>
      </dsp:txBody>
      <dsp:txXfrm>
        <a:off x="645539" y="2765129"/>
        <a:ext cx="10700457" cy="185718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D2E2B-A7B1-48A2-A8B8-1D997C7D5221}">
      <dsp:nvSpPr>
        <dsp:cNvPr id="0" name=""/>
        <dsp:cNvSpPr/>
      </dsp:nvSpPr>
      <dsp:spPr>
        <a:xfrm>
          <a:off x="160784" y="483"/>
          <a:ext cx="10638008" cy="1587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+mj-lt"/>
            </a:rPr>
            <a:t>Требования в отношении отдельных видов осуществляемой хозяйствующими субъектами деятельности</a:t>
          </a:r>
          <a:br>
            <a:rPr lang="ru-RU" sz="2900" kern="1200" dirty="0" smtClean="0">
              <a:latin typeface="+mj-lt"/>
            </a:rPr>
          </a:br>
          <a:endParaRPr lang="ru-RU" sz="2900" kern="1200" dirty="0">
            <a:latin typeface="+mj-lt"/>
          </a:endParaRPr>
        </a:p>
      </dsp:txBody>
      <dsp:txXfrm>
        <a:off x="160784" y="483"/>
        <a:ext cx="10638008" cy="1587675"/>
      </dsp:txXfrm>
    </dsp:sp>
    <dsp:sp modelId="{D6D07244-4D71-4228-9621-CA95AD44D272}">
      <dsp:nvSpPr>
        <dsp:cNvPr id="0" name=""/>
        <dsp:cNvSpPr/>
      </dsp:nvSpPr>
      <dsp:spPr>
        <a:xfrm>
          <a:off x="160784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BBAFA-DD4D-49CF-9C31-E2852320F7E8}">
      <dsp:nvSpPr>
        <dsp:cNvPr id="0" name=""/>
        <dsp:cNvSpPr/>
      </dsp:nvSpPr>
      <dsp:spPr>
        <a:xfrm>
          <a:off x="1400951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F6379-825B-4BA8-9251-41F43A0D6EEB}">
      <dsp:nvSpPr>
        <dsp:cNvPr id="0" name=""/>
        <dsp:cNvSpPr/>
      </dsp:nvSpPr>
      <dsp:spPr>
        <a:xfrm>
          <a:off x="2642097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A416D-928E-4498-8DBA-C6DCEE7F6EAB}">
      <dsp:nvSpPr>
        <dsp:cNvPr id="0" name=""/>
        <dsp:cNvSpPr/>
      </dsp:nvSpPr>
      <dsp:spPr>
        <a:xfrm>
          <a:off x="3882263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B3FC6-448E-43A3-A545-F92230CB3D0C}">
      <dsp:nvSpPr>
        <dsp:cNvPr id="0" name=""/>
        <dsp:cNvSpPr/>
      </dsp:nvSpPr>
      <dsp:spPr>
        <a:xfrm>
          <a:off x="5123410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DDFF4-6789-4C23-80B9-92D80358D91B}">
      <dsp:nvSpPr>
        <dsp:cNvPr id="0" name=""/>
        <dsp:cNvSpPr/>
      </dsp:nvSpPr>
      <dsp:spPr>
        <a:xfrm>
          <a:off x="6363576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F96C2-8374-464A-95D1-88007A3D2B35}">
      <dsp:nvSpPr>
        <dsp:cNvPr id="0" name=""/>
        <dsp:cNvSpPr/>
      </dsp:nvSpPr>
      <dsp:spPr>
        <a:xfrm>
          <a:off x="7604723" y="1588159"/>
          <a:ext cx="2064656" cy="163394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98E98-0E24-4F28-89C1-AF5C2AF8CEBA}">
      <dsp:nvSpPr>
        <dsp:cNvPr id="0" name=""/>
        <dsp:cNvSpPr/>
      </dsp:nvSpPr>
      <dsp:spPr>
        <a:xfrm>
          <a:off x="1820664" y="1919831"/>
          <a:ext cx="8217972" cy="8530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+mj-lt"/>
            </a:rPr>
            <a:t>Загородные стационарные детские оздоровительные лагеря с круглосуточным пребыванием</a:t>
          </a:r>
          <a:endParaRPr lang="ru-RU" sz="2500" kern="1200" dirty="0">
            <a:latin typeface="+mj-lt"/>
          </a:endParaRPr>
        </a:p>
      </dsp:txBody>
      <dsp:txXfrm>
        <a:off x="1820664" y="1919831"/>
        <a:ext cx="8217972" cy="853090"/>
      </dsp:txXfrm>
    </dsp:sp>
    <dsp:sp modelId="{A9D68E33-87A6-427A-9DB7-6E1FD9A30531}">
      <dsp:nvSpPr>
        <dsp:cNvPr id="0" name=""/>
        <dsp:cNvSpPr/>
      </dsp:nvSpPr>
      <dsp:spPr>
        <a:xfrm>
          <a:off x="160784" y="3318942"/>
          <a:ext cx="8823316" cy="80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Допускается возможность осуществление заезда в 2 дня, предусматривается проведение бесконтактной термометрии каждого ребенка и сопровождающих его взрослых с фиксированием результатов в журнале - п.3.11.2</a:t>
          </a:r>
          <a:endParaRPr lang="ru-RU" sz="1800" kern="1200" dirty="0">
            <a:latin typeface="+mj-lt"/>
          </a:endParaRPr>
        </a:p>
      </dsp:txBody>
      <dsp:txXfrm>
        <a:off x="160784" y="3318942"/>
        <a:ext cx="8823316" cy="802119"/>
      </dsp:txXfrm>
    </dsp:sp>
    <dsp:sp modelId="{1AB69244-EA6F-4A25-82EC-0A757CE5BE42}">
      <dsp:nvSpPr>
        <dsp:cNvPr id="0" name=""/>
        <dsp:cNvSpPr/>
      </dsp:nvSpPr>
      <dsp:spPr>
        <a:xfrm>
          <a:off x="160784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71C9-3BB3-412B-B3E9-6AB0D96F86F0}">
      <dsp:nvSpPr>
        <dsp:cNvPr id="0" name=""/>
        <dsp:cNvSpPr/>
      </dsp:nvSpPr>
      <dsp:spPr>
        <a:xfrm>
          <a:off x="1405852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4D4E2-CBC9-4FF8-99E7-93800D73DFC3}">
      <dsp:nvSpPr>
        <dsp:cNvPr id="0" name=""/>
        <dsp:cNvSpPr/>
      </dsp:nvSpPr>
      <dsp:spPr>
        <a:xfrm>
          <a:off x="2650920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07901-7561-4879-9FD2-D3455FDE367A}">
      <dsp:nvSpPr>
        <dsp:cNvPr id="0" name=""/>
        <dsp:cNvSpPr/>
      </dsp:nvSpPr>
      <dsp:spPr>
        <a:xfrm>
          <a:off x="3895988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B2213-D254-454C-A219-7E21559C63C9}">
      <dsp:nvSpPr>
        <dsp:cNvPr id="0" name=""/>
        <dsp:cNvSpPr/>
      </dsp:nvSpPr>
      <dsp:spPr>
        <a:xfrm>
          <a:off x="5141056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D51B2-5AB2-42FB-BCC1-6EAB7035C06E}">
      <dsp:nvSpPr>
        <dsp:cNvPr id="0" name=""/>
        <dsp:cNvSpPr/>
      </dsp:nvSpPr>
      <dsp:spPr>
        <a:xfrm>
          <a:off x="6386124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90C3F-9788-49F4-B560-483DFA0F8D14}">
      <dsp:nvSpPr>
        <dsp:cNvPr id="0" name=""/>
        <dsp:cNvSpPr/>
      </dsp:nvSpPr>
      <dsp:spPr>
        <a:xfrm>
          <a:off x="7631192" y="4121062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FAB1D-DDE4-43B9-907E-E6976908E932}">
      <dsp:nvSpPr>
        <dsp:cNvPr id="0" name=""/>
        <dsp:cNvSpPr/>
      </dsp:nvSpPr>
      <dsp:spPr>
        <a:xfrm>
          <a:off x="160784" y="4413971"/>
          <a:ext cx="8823316" cy="80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Запрещается пребывание на территории организации (вне специально установленных мест) посетителей, в том числе родителей (законных представителей) детей</a:t>
          </a:r>
          <a:endParaRPr lang="ru-RU" sz="1800" kern="1200" dirty="0">
            <a:latin typeface="+mj-lt"/>
          </a:endParaRPr>
        </a:p>
      </dsp:txBody>
      <dsp:txXfrm>
        <a:off x="160784" y="4413971"/>
        <a:ext cx="8823316" cy="802119"/>
      </dsp:txXfrm>
    </dsp:sp>
    <dsp:sp modelId="{C5AEDF86-B315-4EE9-8A09-95DD245DB4CA}">
      <dsp:nvSpPr>
        <dsp:cNvPr id="0" name=""/>
        <dsp:cNvSpPr/>
      </dsp:nvSpPr>
      <dsp:spPr>
        <a:xfrm>
          <a:off x="160784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69DF2-CE79-4DCF-A4C5-222097A4F45E}">
      <dsp:nvSpPr>
        <dsp:cNvPr id="0" name=""/>
        <dsp:cNvSpPr/>
      </dsp:nvSpPr>
      <dsp:spPr>
        <a:xfrm>
          <a:off x="1405852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26AB-B201-4EAB-B9FB-B12C1CC029B4}">
      <dsp:nvSpPr>
        <dsp:cNvPr id="0" name=""/>
        <dsp:cNvSpPr/>
      </dsp:nvSpPr>
      <dsp:spPr>
        <a:xfrm>
          <a:off x="2650920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CD66B-5025-43A2-B006-F5D78AACAD26}">
      <dsp:nvSpPr>
        <dsp:cNvPr id="0" name=""/>
        <dsp:cNvSpPr/>
      </dsp:nvSpPr>
      <dsp:spPr>
        <a:xfrm>
          <a:off x="3895988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01C7B-77FC-48AE-BBF4-D8FD6594AA5D}">
      <dsp:nvSpPr>
        <dsp:cNvPr id="0" name=""/>
        <dsp:cNvSpPr/>
      </dsp:nvSpPr>
      <dsp:spPr>
        <a:xfrm>
          <a:off x="5141056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72551-9764-426B-BDE7-6E6F7C1D96DC}">
      <dsp:nvSpPr>
        <dsp:cNvPr id="0" name=""/>
        <dsp:cNvSpPr/>
      </dsp:nvSpPr>
      <dsp:spPr>
        <a:xfrm>
          <a:off x="6386124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25DDD-DB17-42D9-8595-F26C5645FA3F}">
      <dsp:nvSpPr>
        <dsp:cNvPr id="0" name=""/>
        <dsp:cNvSpPr/>
      </dsp:nvSpPr>
      <dsp:spPr>
        <a:xfrm>
          <a:off x="7631192" y="5216091"/>
          <a:ext cx="1176442" cy="19607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D2E2B-A7B1-48A2-A8B8-1D997C7D5221}">
      <dsp:nvSpPr>
        <dsp:cNvPr id="0" name=""/>
        <dsp:cNvSpPr/>
      </dsp:nvSpPr>
      <dsp:spPr>
        <a:xfrm>
          <a:off x="-48258" y="205"/>
          <a:ext cx="11056095" cy="165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+mj-lt"/>
            </a:rPr>
            <a:t>Требования в отношении отдельных видов осуществляемой хозяйствующими субъектами деятельности</a:t>
          </a:r>
          <a:br>
            <a:rPr lang="ru-RU" sz="3000" kern="1200" dirty="0" smtClean="0">
              <a:latin typeface="+mj-lt"/>
            </a:rPr>
          </a:br>
          <a:endParaRPr lang="ru-RU" sz="3000" kern="1200" dirty="0">
            <a:latin typeface="+mj-lt"/>
          </a:endParaRPr>
        </a:p>
      </dsp:txBody>
      <dsp:txXfrm>
        <a:off x="-48258" y="205"/>
        <a:ext cx="11056095" cy="1650073"/>
      </dsp:txXfrm>
    </dsp:sp>
    <dsp:sp modelId="{D6D07244-4D71-4228-9621-CA95AD44D272}">
      <dsp:nvSpPr>
        <dsp:cNvPr id="0" name=""/>
        <dsp:cNvSpPr/>
      </dsp:nvSpPr>
      <dsp:spPr>
        <a:xfrm>
          <a:off x="-48258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BBAFA-DD4D-49CF-9C31-E2852320F7E8}">
      <dsp:nvSpPr>
        <dsp:cNvPr id="0" name=""/>
        <dsp:cNvSpPr/>
      </dsp:nvSpPr>
      <dsp:spPr>
        <a:xfrm>
          <a:off x="1240647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F6379-825B-4BA8-9251-41F43A0D6EEB}">
      <dsp:nvSpPr>
        <dsp:cNvPr id="0" name=""/>
        <dsp:cNvSpPr/>
      </dsp:nvSpPr>
      <dsp:spPr>
        <a:xfrm>
          <a:off x="2530572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A416D-928E-4498-8DBA-C6DCEE7F6EAB}">
      <dsp:nvSpPr>
        <dsp:cNvPr id="0" name=""/>
        <dsp:cNvSpPr/>
      </dsp:nvSpPr>
      <dsp:spPr>
        <a:xfrm>
          <a:off x="3819478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B3FC6-448E-43A3-A545-F92230CB3D0C}">
      <dsp:nvSpPr>
        <dsp:cNvPr id="0" name=""/>
        <dsp:cNvSpPr/>
      </dsp:nvSpPr>
      <dsp:spPr>
        <a:xfrm>
          <a:off x="5109404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DDFF4-6789-4C23-80B9-92D80358D91B}">
      <dsp:nvSpPr>
        <dsp:cNvPr id="0" name=""/>
        <dsp:cNvSpPr/>
      </dsp:nvSpPr>
      <dsp:spPr>
        <a:xfrm>
          <a:off x="6398310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F96C2-8374-464A-95D1-88007A3D2B35}">
      <dsp:nvSpPr>
        <dsp:cNvPr id="0" name=""/>
        <dsp:cNvSpPr/>
      </dsp:nvSpPr>
      <dsp:spPr>
        <a:xfrm>
          <a:off x="7688235" y="1650278"/>
          <a:ext cx="2145799" cy="169816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98E98-0E24-4F28-89C1-AF5C2AF8CEBA}">
      <dsp:nvSpPr>
        <dsp:cNvPr id="0" name=""/>
        <dsp:cNvSpPr/>
      </dsp:nvSpPr>
      <dsp:spPr>
        <a:xfrm>
          <a:off x="4052872" y="2052845"/>
          <a:ext cx="4996154" cy="886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+mj-lt"/>
            </a:rPr>
            <a:t> </a:t>
          </a:r>
          <a:r>
            <a:rPr lang="ru-RU" sz="3000" kern="1200" dirty="0" smtClean="0">
              <a:latin typeface="+mj-lt"/>
            </a:rPr>
            <a:t>Для палаточных лагерей</a:t>
          </a:r>
          <a:r>
            <a:rPr lang="en-US" sz="3000" kern="1200" dirty="0" smtClean="0">
              <a:latin typeface="+mj-lt"/>
            </a:rPr>
            <a:t>:</a:t>
          </a:r>
          <a:endParaRPr lang="ru-RU" sz="3000" kern="1200" dirty="0">
            <a:latin typeface="+mj-lt"/>
          </a:endParaRPr>
        </a:p>
      </dsp:txBody>
      <dsp:txXfrm>
        <a:off x="4052872" y="2052845"/>
        <a:ext cx="4996154" cy="886618"/>
      </dsp:txXfrm>
    </dsp:sp>
    <dsp:sp modelId="{A9D68E33-87A6-427A-9DB7-6E1FD9A30531}">
      <dsp:nvSpPr>
        <dsp:cNvPr id="0" name=""/>
        <dsp:cNvSpPr/>
      </dsp:nvSpPr>
      <dsp:spPr>
        <a:xfrm>
          <a:off x="-48258" y="3449083"/>
          <a:ext cx="10594840" cy="621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Изменены требования к количеству детей, проживающих в палатке, оно должно соответствовать вместимости, указанной в техническом паспорте палатки</a:t>
          </a:r>
          <a:endParaRPr lang="ru-RU" sz="2000" kern="1200" dirty="0">
            <a:latin typeface="+mj-lt"/>
          </a:endParaRPr>
        </a:p>
      </dsp:txBody>
      <dsp:txXfrm>
        <a:off x="-48258" y="3449083"/>
        <a:ext cx="10594840" cy="621514"/>
      </dsp:txXfrm>
    </dsp:sp>
    <dsp:sp modelId="{1AB69244-EA6F-4A25-82EC-0A757CE5BE42}">
      <dsp:nvSpPr>
        <dsp:cNvPr id="0" name=""/>
        <dsp:cNvSpPr/>
      </dsp:nvSpPr>
      <dsp:spPr>
        <a:xfrm>
          <a:off x="-48258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71C9-3BB3-412B-B3E9-6AB0D96F86F0}">
      <dsp:nvSpPr>
        <dsp:cNvPr id="0" name=""/>
        <dsp:cNvSpPr/>
      </dsp:nvSpPr>
      <dsp:spPr>
        <a:xfrm>
          <a:off x="1245741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4D4E2-CBC9-4FF8-99E7-93800D73DFC3}">
      <dsp:nvSpPr>
        <dsp:cNvPr id="0" name=""/>
        <dsp:cNvSpPr/>
      </dsp:nvSpPr>
      <dsp:spPr>
        <a:xfrm>
          <a:off x="2539742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07901-7561-4879-9FD2-D3455FDE367A}">
      <dsp:nvSpPr>
        <dsp:cNvPr id="0" name=""/>
        <dsp:cNvSpPr/>
      </dsp:nvSpPr>
      <dsp:spPr>
        <a:xfrm>
          <a:off x="3833743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B2213-D254-454C-A219-7E21559C63C9}">
      <dsp:nvSpPr>
        <dsp:cNvPr id="0" name=""/>
        <dsp:cNvSpPr/>
      </dsp:nvSpPr>
      <dsp:spPr>
        <a:xfrm>
          <a:off x="5127744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D51B2-5AB2-42FB-BCC1-6EAB7035C06E}">
      <dsp:nvSpPr>
        <dsp:cNvPr id="0" name=""/>
        <dsp:cNvSpPr/>
      </dsp:nvSpPr>
      <dsp:spPr>
        <a:xfrm>
          <a:off x="6421745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90C3F-9788-49F4-B560-483DFA0F8D14}">
      <dsp:nvSpPr>
        <dsp:cNvPr id="0" name=""/>
        <dsp:cNvSpPr/>
      </dsp:nvSpPr>
      <dsp:spPr>
        <a:xfrm>
          <a:off x="7715745" y="4070598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FAB1D-DDE4-43B9-907E-E6976908E932}">
      <dsp:nvSpPr>
        <dsp:cNvPr id="0" name=""/>
        <dsp:cNvSpPr/>
      </dsp:nvSpPr>
      <dsp:spPr>
        <a:xfrm>
          <a:off x="-48258" y="4375019"/>
          <a:ext cx="10744496" cy="833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+mj-lt"/>
            </a:rPr>
            <a:t>В случае оборудования индивидуального спального места с использованием личного инвентаря данные условия указываются в договоре на оказание услуг отдыха детей и их оздоровления</a:t>
          </a:r>
          <a:r>
            <a:rPr lang="ru-RU" sz="2000" kern="1200" dirty="0" smtClean="0">
              <a:latin typeface="+mj-lt"/>
            </a:rPr>
            <a:t>  </a:t>
          </a:r>
          <a:r>
            <a:rPr lang="ru-RU" sz="2000" kern="1200" dirty="0" smtClean="0">
              <a:latin typeface="+mj-lt"/>
            </a:rPr>
            <a:t>- п.3.13.5</a:t>
          </a:r>
          <a:endParaRPr lang="ru-RU" sz="2000" kern="1200" dirty="0">
            <a:latin typeface="+mj-lt"/>
          </a:endParaRPr>
        </a:p>
      </dsp:txBody>
      <dsp:txXfrm>
        <a:off x="-48258" y="4375019"/>
        <a:ext cx="10744496" cy="833644"/>
      </dsp:txXfrm>
    </dsp:sp>
    <dsp:sp modelId="{C5AEDF86-B315-4EE9-8A09-95DD245DB4CA}">
      <dsp:nvSpPr>
        <dsp:cNvPr id="0" name=""/>
        <dsp:cNvSpPr/>
      </dsp:nvSpPr>
      <dsp:spPr>
        <a:xfrm>
          <a:off x="-48258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69DF2-CE79-4DCF-A4C5-222097A4F45E}">
      <dsp:nvSpPr>
        <dsp:cNvPr id="0" name=""/>
        <dsp:cNvSpPr/>
      </dsp:nvSpPr>
      <dsp:spPr>
        <a:xfrm>
          <a:off x="1245741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26AB-B201-4EAB-B9FB-B12C1CC029B4}">
      <dsp:nvSpPr>
        <dsp:cNvPr id="0" name=""/>
        <dsp:cNvSpPr/>
      </dsp:nvSpPr>
      <dsp:spPr>
        <a:xfrm>
          <a:off x="2539742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CD66B-5025-43A2-B006-F5D78AACAD26}">
      <dsp:nvSpPr>
        <dsp:cNvPr id="0" name=""/>
        <dsp:cNvSpPr/>
      </dsp:nvSpPr>
      <dsp:spPr>
        <a:xfrm>
          <a:off x="3833743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01C7B-77FC-48AE-BBF4-D8FD6594AA5D}">
      <dsp:nvSpPr>
        <dsp:cNvPr id="0" name=""/>
        <dsp:cNvSpPr/>
      </dsp:nvSpPr>
      <dsp:spPr>
        <a:xfrm>
          <a:off x="5127744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72551-9764-426B-BDE7-6E6F7C1D96DC}">
      <dsp:nvSpPr>
        <dsp:cNvPr id="0" name=""/>
        <dsp:cNvSpPr/>
      </dsp:nvSpPr>
      <dsp:spPr>
        <a:xfrm>
          <a:off x="6421745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25DDD-DB17-42D9-8595-F26C5645FA3F}">
      <dsp:nvSpPr>
        <dsp:cNvPr id="0" name=""/>
        <dsp:cNvSpPr/>
      </dsp:nvSpPr>
      <dsp:spPr>
        <a:xfrm>
          <a:off x="7715745" y="5208663"/>
          <a:ext cx="1222677" cy="203779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757394"/>
          <a:ext cx="10867229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20024" y="278172"/>
          <a:ext cx="10347204" cy="150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детским </a:t>
          </a:r>
          <a:r>
            <a:rPr lang="ru-RU" sz="2000" kern="1200" dirty="0" smtClean="0">
              <a:latin typeface="+mj-lt"/>
            </a:rPr>
            <a:t>игровым комнатам -  размещению, набору помещений, оборудованию, обработке игрушек и игрового оборудования, организации питьевого режима (п.3.3.1)</a:t>
          </a:r>
          <a:endParaRPr lang="ru-RU" sz="2000" kern="1200" dirty="0">
            <a:latin typeface="+mj-lt"/>
          </a:endParaRPr>
        </a:p>
      </dsp:txBody>
      <dsp:txXfrm>
        <a:off x="593517" y="351665"/>
        <a:ext cx="10200218" cy="1358534"/>
      </dsp:txXfrm>
    </dsp:sp>
    <dsp:sp modelId="{3421A5E3-9D45-4EE3-B5CE-2A80FF421F2D}">
      <dsp:nvSpPr>
        <dsp:cNvPr id="0" name=""/>
        <dsp:cNvSpPr/>
      </dsp:nvSpPr>
      <dsp:spPr>
        <a:xfrm>
          <a:off x="0" y="3070755"/>
          <a:ext cx="10867229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7360" y="2317994"/>
          <a:ext cx="10347204" cy="1505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условиям </a:t>
          </a:r>
          <a:r>
            <a:rPr lang="ru-RU" sz="2000" kern="1200" dirty="0" smtClean="0">
              <a:latin typeface="+mj-lt"/>
            </a:rPr>
            <a:t>временного размещения организованных групп детей в общежитиях, гостиницах, турбазах, базах отдыха, в </a:t>
          </a:r>
          <a:r>
            <a:rPr lang="ru-RU" sz="2000" kern="1200" dirty="0" err="1" smtClean="0">
              <a:latin typeface="+mj-lt"/>
            </a:rPr>
            <a:t>т.ч</a:t>
          </a:r>
          <a:r>
            <a:rPr lang="ru-RU" sz="2000" kern="1200" dirty="0" smtClean="0">
              <a:latin typeface="+mj-lt"/>
            </a:rPr>
            <a:t>. предусматривающие обязательность обеспечения требований к нормам площади на одного человека, наличию условий для соблюдения правил личной гигиены, организации питания и питьевого режима, естественного освещения (п.3.15).</a:t>
          </a:r>
          <a:endParaRPr lang="ru-RU" sz="2000" kern="1200" dirty="0">
            <a:latin typeface="+mj-lt"/>
          </a:endParaRPr>
        </a:p>
      </dsp:txBody>
      <dsp:txXfrm>
        <a:off x="590853" y="2391487"/>
        <a:ext cx="10200218" cy="135853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19921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17360" y="2209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планируемых сроках проведения мероприятия</a:t>
          </a:r>
          <a:endParaRPr lang="ru-RU" sz="1800" kern="1200" dirty="0">
            <a:latin typeface="+mj-lt"/>
          </a:endParaRPr>
        </a:p>
      </dsp:txBody>
      <dsp:txXfrm>
        <a:off x="534653" y="39387"/>
        <a:ext cx="10312618" cy="319654"/>
      </dsp:txXfrm>
    </dsp:sp>
    <dsp:sp modelId="{3421A5E3-9D45-4EE3-B5CE-2A80FF421F2D}">
      <dsp:nvSpPr>
        <dsp:cNvPr id="0" name=""/>
        <dsp:cNvSpPr/>
      </dsp:nvSpPr>
      <dsp:spPr>
        <a:xfrm>
          <a:off x="0" y="74353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7360" y="56641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количестве участников</a:t>
          </a:r>
          <a:endParaRPr lang="ru-RU" sz="1800" kern="1200" dirty="0">
            <a:latin typeface="+mj-lt"/>
          </a:endParaRPr>
        </a:p>
      </dsp:txBody>
      <dsp:txXfrm>
        <a:off x="534653" y="583707"/>
        <a:ext cx="10312618" cy="319654"/>
      </dsp:txXfrm>
    </dsp:sp>
    <dsp:sp modelId="{AC199CF7-E4E4-49D5-82B5-54D531C40306}">
      <dsp:nvSpPr>
        <dsp:cNvPr id="0" name=""/>
        <dsp:cNvSpPr/>
      </dsp:nvSpPr>
      <dsp:spPr>
        <a:xfrm>
          <a:off x="0" y="128785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517360" y="111073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условиях доставки участников до планируемого места проведения мероприятия</a:t>
          </a:r>
          <a:endParaRPr lang="ru-RU" sz="1800" kern="1200" dirty="0">
            <a:latin typeface="+mj-lt"/>
          </a:endParaRPr>
        </a:p>
      </dsp:txBody>
      <dsp:txXfrm>
        <a:off x="534653" y="1128027"/>
        <a:ext cx="10312618" cy="319654"/>
      </dsp:txXfrm>
    </dsp:sp>
    <dsp:sp modelId="{B94A7F1C-8118-492C-809C-CC4476D6041D}">
      <dsp:nvSpPr>
        <dsp:cNvPr id="0" name=""/>
        <dsp:cNvSpPr/>
      </dsp:nvSpPr>
      <dsp:spPr>
        <a:xfrm>
          <a:off x="0" y="183217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517360" y="165505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условиях проживания</a:t>
          </a:r>
          <a:endParaRPr lang="ru-RU" sz="1800" kern="1200" dirty="0">
            <a:latin typeface="+mj-lt"/>
          </a:endParaRPr>
        </a:p>
      </dsp:txBody>
      <dsp:txXfrm>
        <a:off x="534653" y="1672347"/>
        <a:ext cx="10312618" cy="319654"/>
      </dsp:txXfrm>
    </dsp:sp>
    <dsp:sp modelId="{654D05DE-20C2-4EAC-AC84-57236B671ECE}">
      <dsp:nvSpPr>
        <dsp:cNvPr id="0" name=""/>
        <dsp:cNvSpPr/>
      </dsp:nvSpPr>
      <dsp:spPr>
        <a:xfrm>
          <a:off x="0" y="237649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B989-2A7E-46A4-AA1D-FA9C1BD69CB1}">
      <dsp:nvSpPr>
        <dsp:cNvPr id="0" name=""/>
        <dsp:cNvSpPr/>
      </dsp:nvSpPr>
      <dsp:spPr>
        <a:xfrm>
          <a:off x="517360" y="219937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организации питьевого режима</a:t>
          </a:r>
          <a:endParaRPr lang="ru-RU" sz="1800" kern="1200" dirty="0">
            <a:latin typeface="+mj-lt"/>
          </a:endParaRPr>
        </a:p>
      </dsp:txBody>
      <dsp:txXfrm>
        <a:off x="534653" y="2216667"/>
        <a:ext cx="10312618" cy="319654"/>
      </dsp:txXfrm>
    </dsp:sp>
    <dsp:sp modelId="{359C1EF6-4339-4B76-BA77-E6814B7C4E2F}">
      <dsp:nvSpPr>
        <dsp:cNvPr id="0" name=""/>
        <dsp:cNvSpPr/>
      </dsp:nvSpPr>
      <dsp:spPr>
        <a:xfrm>
          <a:off x="0" y="2920814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1213-ED5B-4950-89B1-3F9091D457F0}">
      <dsp:nvSpPr>
        <dsp:cNvPr id="0" name=""/>
        <dsp:cNvSpPr/>
      </dsp:nvSpPr>
      <dsp:spPr>
        <a:xfrm>
          <a:off x="517360" y="2743694"/>
          <a:ext cx="10347204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организации питания</a:t>
          </a:r>
          <a:endParaRPr lang="ru-RU" sz="1800" kern="1200" dirty="0">
            <a:latin typeface="+mj-lt"/>
          </a:endParaRPr>
        </a:p>
      </dsp:txBody>
      <dsp:txXfrm>
        <a:off x="534653" y="2760987"/>
        <a:ext cx="10312618" cy="319654"/>
      </dsp:txXfrm>
    </dsp:sp>
    <dsp:sp modelId="{CDA6123D-F8B4-4B05-8A37-4E2228B60AA9}">
      <dsp:nvSpPr>
        <dsp:cNvPr id="0" name=""/>
        <dsp:cNvSpPr/>
      </dsp:nvSpPr>
      <dsp:spPr>
        <a:xfrm>
          <a:off x="0" y="4036095"/>
          <a:ext cx="1086722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DC3AC-465F-4AEF-8598-DAA456673AAD}">
      <dsp:nvSpPr>
        <dsp:cNvPr id="0" name=""/>
        <dsp:cNvSpPr/>
      </dsp:nvSpPr>
      <dsp:spPr>
        <a:xfrm>
          <a:off x="517360" y="3288014"/>
          <a:ext cx="10347204" cy="92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сроках проведения </a:t>
          </a:r>
          <a:r>
            <a:rPr lang="ru-RU" sz="1800" kern="1200" dirty="0" err="1" smtClean="0">
              <a:latin typeface="+mj-lt"/>
            </a:rPr>
            <a:t>дератизационных</a:t>
          </a:r>
          <a:r>
            <a:rPr lang="ru-RU" sz="1800" kern="1200" dirty="0" smtClean="0">
              <a:latin typeface="+mj-lt"/>
            </a:rPr>
            <a:t>, дезинсекционных мероприятий, противоклещевых обработках (в случае если мероприятие проводится в теплое время года и в природных условиях)</a:t>
          </a:r>
          <a:endParaRPr lang="ru-RU" sz="1800" kern="1200" dirty="0">
            <a:latin typeface="+mj-lt"/>
          </a:endParaRPr>
        </a:p>
      </dsp:txBody>
      <dsp:txXfrm>
        <a:off x="562525" y="3333179"/>
        <a:ext cx="10256874" cy="83487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6A1BE-A626-49F0-AFC9-0B983324B770}">
      <dsp:nvSpPr>
        <dsp:cNvPr id="0" name=""/>
        <dsp:cNvSpPr/>
      </dsp:nvSpPr>
      <dsp:spPr>
        <a:xfrm>
          <a:off x="1417848" y="0"/>
          <a:ext cx="4725144" cy="472514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70757F-2EC8-4F7E-A185-DC1B438BA66D}">
      <dsp:nvSpPr>
        <dsp:cNvPr id="0" name=""/>
        <dsp:cNvSpPr/>
      </dsp:nvSpPr>
      <dsp:spPr>
        <a:xfrm>
          <a:off x="1866736" y="448888"/>
          <a:ext cx="1842806" cy="1842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предварительный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(при поступлении на работу) медицинский осмотр</a:t>
          </a:r>
          <a:endParaRPr lang="ru-RU" sz="1400" kern="1200" dirty="0">
            <a:latin typeface="+mj-lt"/>
          </a:endParaRPr>
        </a:p>
      </dsp:txBody>
      <dsp:txXfrm>
        <a:off x="1956694" y="538846"/>
        <a:ext cx="1662890" cy="1662890"/>
      </dsp:txXfrm>
    </dsp:sp>
    <dsp:sp modelId="{6940D55E-AB78-460B-A653-499301038D4E}">
      <dsp:nvSpPr>
        <dsp:cNvPr id="0" name=""/>
        <dsp:cNvSpPr/>
      </dsp:nvSpPr>
      <dsp:spPr>
        <a:xfrm>
          <a:off x="3851297" y="448888"/>
          <a:ext cx="1842806" cy="1842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периодические медицинские осмотры</a:t>
          </a:r>
          <a:endParaRPr lang="ru-RU" sz="1400" kern="1200" dirty="0">
            <a:latin typeface="+mj-lt"/>
          </a:endParaRPr>
        </a:p>
      </dsp:txBody>
      <dsp:txXfrm>
        <a:off x="3941255" y="538846"/>
        <a:ext cx="1662890" cy="1662890"/>
      </dsp:txXfrm>
    </dsp:sp>
    <dsp:sp modelId="{6A98460C-A946-4294-A6BA-CF0C7987C508}">
      <dsp:nvSpPr>
        <dsp:cNvPr id="0" name=""/>
        <dsp:cNvSpPr/>
      </dsp:nvSpPr>
      <dsp:spPr>
        <a:xfrm>
          <a:off x="1866736" y="2433449"/>
          <a:ext cx="1842806" cy="1842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+mj-lt"/>
            </a:rPr>
            <a:t>профессиональную </a:t>
          </a:r>
          <a:r>
            <a:rPr lang="ru-RU" sz="1400" kern="1200" dirty="0" smtClean="0">
              <a:latin typeface="+mj-lt"/>
            </a:rPr>
            <a:t>гигиеническую подготовку</a:t>
          </a:r>
          <a:endParaRPr lang="ru-RU" sz="1400" kern="1200" dirty="0">
            <a:latin typeface="+mj-lt"/>
          </a:endParaRPr>
        </a:p>
      </dsp:txBody>
      <dsp:txXfrm>
        <a:off x="1956694" y="2523407"/>
        <a:ext cx="1662890" cy="1662890"/>
      </dsp:txXfrm>
    </dsp:sp>
    <dsp:sp modelId="{71956897-5547-41C2-90C5-957A8330F236}">
      <dsp:nvSpPr>
        <dsp:cNvPr id="0" name=""/>
        <dsp:cNvSpPr/>
      </dsp:nvSpPr>
      <dsp:spPr>
        <a:xfrm>
          <a:off x="3851297" y="2433449"/>
          <a:ext cx="1842806" cy="1842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аттестацию</a:t>
          </a:r>
          <a:endParaRPr lang="ru-RU" sz="1800" kern="1200" dirty="0">
            <a:latin typeface="+mj-lt"/>
          </a:endParaRPr>
        </a:p>
      </dsp:txBody>
      <dsp:txXfrm>
        <a:off x="3941255" y="2523407"/>
        <a:ext cx="1662890" cy="166289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C9A04-9E5A-477D-A836-1E5005AF58FA}">
      <dsp:nvSpPr>
        <dsp:cNvPr id="0" name=""/>
        <dsp:cNvSpPr/>
      </dsp:nvSpPr>
      <dsp:spPr>
        <a:xfrm>
          <a:off x="0" y="0"/>
          <a:ext cx="5469506" cy="1008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alpha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Работники должны иметь личную медицинскую книжку со всеми </a:t>
          </a:r>
          <a:r>
            <a:rPr lang="ru-RU" sz="2000" b="0" kern="120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rPr>
            <a:t>результатами</a:t>
          </a:r>
          <a:endParaRPr lang="ru-RU" sz="2000" kern="1200" dirty="0">
            <a:latin typeface="+mj-lt"/>
          </a:endParaRPr>
        </a:p>
      </dsp:txBody>
      <dsp:txXfrm>
        <a:off x="29527" y="29527"/>
        <a:ext cx="5410452" cy="94905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41173-5F99-434A-91B0-2DBD07A1AE4F}">
      <dsp:nvSpPr>
        <dsp:cNvPr id="0" name=""/>
        <dsp:cNvSpPr/>
      </dsp:nvSpPr>
      <dsp:spPr>
        <a:xfrm>
          <a:off x="0" y="5359"/>
          <a:ext cx="5516141" cy="7675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все работники за исключением работников, связанных с питанием</a:t>
          </a:r>
          <a:endParaRPr lang="ru-RU" sz="2000" kern="1200" dirty="0">
            <a:latin typeface="+mj-lt"/>
          </a:endParaRPr>
        </a:p>
      </dsp:txBody>
      <dsp:txXfrm>
        <a:off x="37467" y="42826"/>
        <a:ext cx="5441207" cy="692586"/>
      </dsp:txXfrm>
    </dsp:sp>
    <dsp:sp modelId="{7E26AE20-DE08-427A-AA14-0FC5341D666E}">
      <dsp:nvSpPr>
        <dsp:cNvPr id="0" name=""/>
        <dsp:cNvSpPr/>
      </dsp:nvSpPr>
      <dsp:spPr>
        <a:xfrm>
          <a:off x="0" y="772879"/>
          <a:ext cx="55161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1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+mj-lt"/>
            </a:rPr>
            <a:t>1 раз в 2 года</a:t>
          </a:r>
          <a:endParaRPr lang="ru-RU" sz="2400" kern="1200" dirty="0">
            <a:latin typeface="+mj-lt"/>
          </a:endParaRPr>
        </a:p>
      </dsp:txBody>
      <dsp:txXfrm>
        <a:off x="0" y="772879"/>
        <a:ext cx="5516141" cy="678960"/>
      </dsp:txXfrm>
    </dsp:sp>
    <dsp:sp modelId="{7E43615E-77F2-4DA0-BF59-26C95BD1AA62}">
      <dsp:nvSpPr>
        <dsp:cNvPr id="0" name=""/>
        <dsp:cNvSpPr/>
      </dsp:nvSpPr>
      <dsp:spPr>
        <a:xfrm>
          <a:off x="0" y="1451839"/>
          <a:ext cx="5516141" cy="767520"/>
        </a:xfrm>
        <a:prstGeom prst="roundRect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работники,  занятые в приготовлении пищи и ее раздаче</a:t>
          </a:r>
          <a:endParaRPr lang="ru-RU" sz="2000" kern="1200" dirty="0">
            <a:latin typeface="+mj-lt"/>
          </a:endParaRPr>
        </a:p>
      </dsp:txBody>
      <dsp:txXfrm>
        <a:off x="37467" y="1489306"/>
        <a:ext cx="5441207" cy="692586"/>
      </dsp:txXfrm>
    </dsp:sp>
    <dsp:sp modelId="{281D6AFE-0CBD-4BE9-9198-9BD9D8759886}">
      <dsp:nvSpPr>
        <dsp:cNvPr id="0" name=""/>
        <dsp:cNvSpPr/>
      </dsp:nvSpPr>
      <dsp:spPr>
        <a:xfrm>
          <a:off x="0" y="2219359"/>
          <a:ext cx="5516141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137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+mj-lt"/>
            </a:rPr>
            <a:t>1 раз в год</a:t>
          </a:r>
          <a:endParaRPr lang="ru-RU" sz="2400" kern="1200" dirty="0">
            <a:latin typeface="+mj-lt"/>
          </a:endParaRPr>
        </a:p>
      </dsp:txBody>
      <dsp:txXfrm>
        <a:off x="0" y="2219359"/>
        <a:ext cx="5516141" cy="67896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422055"/>
          <a:ext cx="1086722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17360" y="67815"/>
          <a:ext cx="10347204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НЕ СОДЕРЖАТ рекомендательных норм, все нормы носят ОБЯЗАТЕЛЬНЫЙ характер</a:t>
          </a:r>
          <a:endParaRPr lang="ru-RU" sz="1800" kern="1200" dirty="0">
            <a:latin typeface="+mj-lt"/>
          </a:endParaRPr>
        </a:p>
      </dsp:txBody>
      <dsp:txXfrm>
        <a:off x="551945" y="102400"/>
        <a:ext cx="10278034" cy="639310"/>
      </dsp:txXfrm>
    </dsp:sp>
    <dsp:sp modelId="{3421A5E3-9D45-4EE3-B5CE-2A80FF421F2D}">
      <dsp:nvSpPr>
        <dsp:cNvPr id="0" name=""/>
        <dsp:cNvSpPr/>
      </dsp:nvSpPr>
      <dsp:spPr>
        <a:xfrm>
          <a:off x="0" y="1510695"/>
          <a:ext cx="1086722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7360" y="1156455"/>
          <a:ext cx="10347204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по отдельным нормам указаны ДОПУСКИ, определяющие возможность оптимального функционирования организаций без рисков для здоровья детей и молодежи</a:t>
          </a:r>
          <a:endParaRPr lang="ru-RU" sz="1800" kern="1200" dirty="0">
            <a:latin typeface="+mj-lt"/>
          </a:endParaRPr>
        </a:p>
      </dsp:txBody>
      <dsp:txXfrm>
        <a:off x="551945" y="1191040"/>
        <a:ext cx="10278034" cy="639310"/>
      </dsp:txXfrm>
    </dsp:sp>
    <dsp:sp modelId="{AC199CF7-E4E4-49D5-82B5-54D531C40306}">
      <dsp:nvSpPr>
        <dsp:cNvPr id="0" name=""/>
        <dsp:cNvSpPr/>
      </dsp:nvSpPr>
      <dsp:spPr>
        <a:xfrm>
          <a:off x="0" y="2599335"/>
          <a:ext cx="1086722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517360" y="2245095"/>
          <a:ext cx="10347204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применяют результаты гигиенических исследований воспитания и обучения детей</a:t>
          </a:r>
          <a:endParaRPr lang="ru-RU" sz="1800" kern="1200" dirty="0">
            <a:latin typeface="+mj-lt"/>
          </a:endParaRPr>
        </a:p>
      </dsp:txBody>
      <dsp:txXfrm>
        <a:off x="551945" y="2279680"/>
        <a:ext cx="10278034" cy="639310"/>
      </dsp:txXfrm>
    </dsp:sp>
    <dsp:sp modelId="{B94A7F1C-8118-492C-809C-CC4476D6041D}">
      <dsp:nvSpPr>
        <dsp:cNvPr id="0" name=""/>
        <dsp:cNvSpPr/>
      </dsp:nvSpPr>
      <dsp:spPr>
        <a:xfrm>
          <a:off x="0" y="3687975"/>
          <a:ext cx="10867229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517360" y="3333734"/>
          <a:ext cx="10347204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7529" tIns="0" rIns="28752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учитывают конструкторские и инженерные особенности, проведение реконструкции зданий и сооружений</a:t>
          </a:r>
          <a:endParaRPr lang="ru-RU" sz="1800" kern="1200" dirty="0">
            <a:latin typeface="+mj-lt"/>
          </a:endParaRPr>
        </a:p>
      </dsp:txBody>
      <dsp:txXfrm>
        <a:off x="551945" y="3368319"/>
        <a:ext cx="10278034" cy="63931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E43AC-9BE1-467A-B64F-E2BF99153AB0}">
      <dsp:nvSpPr>
        <dsp:cNvPr id="0" name=""/>
        <dsp:cNvSpPr/>
      </dsp:nvSpPr>
      <dsp:spPr>
        <a:xfrm>
          <a:off x="764964" y="0"/>
          <a:ext cx="4653549" cy="46535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8076-7E8C-48C8-AD8F-B5F8AD191330}">
      <dsp:nvSpPr>
        <dsp:cNvPr id="0" name=""/>
        <dsp:cNvSpPr/>
      </dsp:nvSpPr>
      <dsp:spPr>
        <a:xfrm>
          <a:off x="796682" y="465809"/>
          <a:ext cx="7614920" cy="3308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Вопросы направлять  на  </a:t>
          </a:r>
          <a:r>
            <a:rPr lang="ru-RU" sz="2800" kern="1200" dirty="0" err="1" smtClean="0">
              <a:latin typeface="+mj-lt"/>
            </a:rPr>
            <a:t>email</a:t>
          </a:r>
          <a:r>
            <a:rPr lang="ru-RU" sz="2800" kern="1200" dirty="0" smtClean="0">
              <a:latin typeface="+mj-lt"/>
            </a:rPr>
            <a:t>: meteor_chel@mail.ru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Удачи летом 2021!​</a:t>
          </a:r>
          <a:endParaRPr lang="ru-RU" sz="2800" kern="1200" dirty="0">
            <a:latin typeface="+mj-lt"/>
          </a:endParaRPr>
        </a:p>
      </dsp:txBody>
      <dsp:txXfrm>
        <a:off x="958184" y="627311"/>
        <a:ext cx="7291916" cy="298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E43AC-9BE1-467A-B64F-E2BF99153AB0}">
      <dsp:nvSpPr>
        <dsp:cNvPr id="0" name=""/>
        <dsp:cNvSpPr/>
      </dsp:nvSpPr>
      <dsp:spPr>
        <a:xfrm>
          <a:off x="764964" y="0"/>
          <a:ext cx="4653549" cy="465354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8076-7E8C-48C8-AD8F-B5F8AD191330}">
      <dsp:nvSpPr>
        <dsp:cNvPr id="0" name=""/>
        <dsp:cNvSpPr/>
      </dsp:nvSpPr>
      <dsp:spPr>
        <a:xfrm>
          <a:off x="796682" y="465809"/>
          <a:ext cx="7614920" cy="3308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Правила являются обязательными для исполнения гражданами, юридическими лицами и индивидуальными предпринимателями при осуществлении предусмотренной в Санитарных правилах СП 2.4.3648-20 деятельности</a:t>
          </a:r>
          <a:endParaRPr lang="ru-RU" sz="2400" kern="1200" dirty="0">
            <a:latin typeface="+mj-lt"/>
          </a:endParaRPr>
        </a:p>
      </dsp:txBody>
      <dsp:txXfrm>
        <a:off x="958184" y="627311"/>
        <a:ext cx="7291916" cy="2985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242049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10715" y="20649"/>
          <a:ext cx="7150022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образовательной </a:t>
          </a:r>
          <a:r>
            <a:rPr lang="ru-RU" sz="1600" kern="1200" dirty="0" smtClean="0">
              <a:latin typeface="+mj-lt"/>
            </a:rPr>
            <a:t>деятельности</a:t>
          </a:r>
          <a:endParaRPr lang="ru-RU" sz="1600" kern="1200" dirty="0">
            <a:latin typeface="+mj-lt"/>
          </a:endParaRPr>
        </a:p>
      </dsp:txBody>
      <dsp:txXfrm>
        <a:off x="532331" y="42265"/>
        <a:ext cx="7106790" cy="399568"/>
      </dsp:txXfrm>
    </dsp:sp>
    <dsp:sp modelId="{3421A5E3-9D45-4EE3-B5CE-2A80FF421F2D}">
      <dsp:nvSpPr>
        <dsp:cNvPr id="0" name=""/>
        <dsp:cNvSpPr/>
      </dsp:nvSpPr>
      <dsp:spPr>
        <a:xfrm>
          <a:off x="0" y="971822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0715" y="701049"/>
          <a:ext cx="7150022" cy="4921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оказания </a:t>
          </a:r>
          <a:r>
            <a:rPr lang="ru-RU" sz="1600" kern="1200" dirty="0" smtClean="0">
              <a:latin typeface="+mj-lt"/>
            </a:rPr>
            <a:t>социальных услуг, услуг по воспитанию и обучению, спортивной подготовке, уходу и присмотру за детьми</a:t>
          </a:r>
          <a:endParaRPr lang="ru-RU" sz="1600" kern="1200" dirty="0">
            <a:latin typeface="+mj-lt"/>
          </a:endParaRPr>
        </a:p>
      </dsp:txBody>
      <dsp:txXfrm>
        <a:off x="534741" y="725075"/>
        <a:ext cx="7101970" cy="444120"/>
      </dsp:txXfrm>
    </dsp:sp>
    <dsp:sp modelId="{AC199CF7-E4E4-49D5-82B5-54D531C40306}">
      <dsp:nvSpPr>
        <dsp:cNvPr id="0" name=""/>
        <dsp:cNvSpPr/>
      </dsp:nvSpPr>
      <dsp:spPr>
        <a:xfrm>
          <a:off x="0" y="2209756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510715" y="1430822"/>
          <a:ext cx="7150022" cy="10003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организации проведения </a:t>
          </a:r>
          <a:r>
            <a:rPr lang="ru-RU" sz="1600" kern="1200" dirty="0" smtClean="0">
              <a:latin typeface="+mj-lt"/>
            </a:rPr>
            <a:t>временного досуга детей в помещениях (специально выделенных местах), устроенных в торговых, культурно-досуговых центрах, аэропортах, железнодорожных вокзалах и иных объектах нежилого назначения</a:t>
          </a:r>
          <a:endParaRPr lang="ru-RU" sz="1600" kern="1200" dirty="0">
            <a:latin typeface="+mj-lt"/>
          </a:endParaRPr>
        </a:p>
      </dsp:txBody>
      <dsp:txXfrm>
        <a:off x="559547" y="1479654"/>
        <a:ext cx="7052358" cy="902669"/>
      </dsp:txXfrm>
    </dsp:sp>
    <dsp:sp modelId="{B94A7F1C-8118-492C-809C-CC4476D6041D}">
      <dsp:nvSpPr>
        <dsp:cNvPr id="0" name=""/>
        <dsp:cNvSpPr/>
      </dsp:nvSpPr>
      <dsp:spPr>
        <a:xfrm>
          <a:off x="0" y="2890156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510715" y="2668756"/>
          <a:ext cx="7150022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перевозок </a:t>
          </a:r>
          <a:r>
            <a:rPr lang="ru-RU" sz="1600" kern="1200" dirty="0" smtClean="0">
              <a:latin typeface="+mj-lt"/>
            </a:rPr>
            <a:t>организованных групп детей железнодорожным транспортом</a:t>
          </a:r>
          <a:endParaRPr lang="ru-RU" sz="1600" kern="1200" dirty="0">
            <a:latin typeface="+mj-lt"/>
          </a:endParaRPr>
        </a:p>
      </dsp:txBody>
      <dsp:txXfrm>
        <a:off x="532331" y="2690372"/>
        <a:ext cx="7106790" cy="399568"/>
      </dsp:txXfrm>
    </dsp:sp>
    <dsp:sp modelId="{654D05DE-20C2-4EAC-AC84-57236B671ECE}">
      <dsp:nvSpPr>
        <dsp:cNvPr id="0" name=""/>
        <dsp:cNvSpPr/>
      </dsp:nvSpPr>
      <dsp:spPr>
        <a:xfrm>
          <a:off x="0" y="3570556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B989-2A7E-46A4-AA1D-FA9C1BD69CB1}">
      <dsp:nvSpPr>
        <dsp:cNvPr id="0" name=""/>
        <dsp:cNvSpPr/>
      </dsp:nvSpPr>
      <dsp:spPr>
        <a:xfrm>
          <a:off x="510715" y="3349156"/>
          <a:ext cx="7150022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культурно-массовых мероприятий с участием детей </a:t>
          </a:r>
          <a:r>
            <a:rPr lang="ru-RU" sz="1600" kern="1200" dirty="0" err="1" smtClean="0">
              <a:latin typeface="+mj-lt"/>
            </a:rPr>
            <a:t>имолодежи</a:t>
          </a:r>
          <a:endParaRPr lang="ru-RU" sz="1600" kern="1200" dirty="0">
            <a:latin typeface="+mj-lt"/>
          </a:endParaRPr>
        </a:p>
      </dsp:txBody>
      <dsp:txXfrm>
        <a:off x="532331" y="3370772"/>
        <a:ext cx="7106790" cy="399568"/>
      </dsp:txXfrm>
    </dsp:sp>
    <dsp:sp modelId="{359C1EF6-4339-4B76-BA77-E6814B7C4E2F}">
      <dsp:nvSpPr>
        <dsp:cNvPr id="0" name=""/>
        <dsp:cNvSpPr/>
      </dsp:nvSpPr>
      <dsp:spPr>
        <a:xfrm>
          <a:off x="0" y="4250956"/>
          <a:ext cx="102143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1213-ED5B-4950-89B1-3F9091D457F0}">
      <dsp:nvSpPr>
        <dsp:cNvPr id="0" name=""/>
        <dsp:cNvSpPr/>
      </dsp:nvSpPr>
      <dsp:spPr>
        <a:xfrm>
          <a:off x="510715" y="4029556"/>
          <a:ext cx="7150022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отдыха и оздоровления</a:t>
          </a:r>
          <a:endParaRPr lang="ru-RU" sz="1600" kern="1200" dirty="0">
            <a:latin typeface="+mj-lt"/>
          </a:endParaRPr>
        </a:p>
      </dsp:txBody>
      <dsp:txXfrm>
        <a:off x="532331" y="4051172"/>
        <a:ext cx="7106790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4F344-7F68-4460-817A-6FD760BDA899}">
      <dsp:nvSpPr>
        <dsp:cNvPr id="0" name=""/>
        <dsp:cNvSpPr/>
      </dsp:nvSpPr>
      <dsp:spPr>
        <a:xfrm>
          <a:off x="1342" y="0"/>
          <a:ext cx="3490340" cy="41044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1. Область применения</a:t>
          </a:r>
          <a:endParaRPr lang="ru-RU" sz="2000" kern="1200" dirty="0">
            <a:latin typeface="+mj-lt"/>
          </a:endParaRPr>
        </a:p>
      </dsp:txBody>
      <dsp:txXfrm>
        <a:off x="1342" y="0"/>
        <a:ext cx="3490340" cy="1231337"/>
      </dsp:txXfrm>
    </dsp:sp>
    <dsp:sp modelId="{69B897E5-579B-4BAC-BD93-C9B5D02CFFC6}">
      <dsp:nvSpPr>
        <dsp:cNvPr id="0" name=""/>
        <dsp:cNvSpPr/>
      </dsp:nvSpPr>
      <dsp:spPr>
        <a:xfrm>
          <a:off x="350376" y="1232539"/>
          <a:ext cx="2792272" cy="1237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типы организаций</a:t>
          </a:r>
          <a:endParaRPr lang="ru-RU" sz="2000" kern="1200" dirty="0">
            <a:latin typeface="+mj-lt"/>
          </a:endParaRPr>
        </a:p>
      </dsp:txBody>
      <dsp:txXfrm>
        <a:off x="386623" y="1268786"/>
        <a:ext cx="2719778" cy="1165056"/>
      </dsp:txXfrm>
    </dsp:sp>
    <dsp:sp modelId="{42AE998B-4315-4E17-8CF0-6387E7F446B0}">
      <dsp:nvSpPr>
        <dsp:cNvPr id="0" name=""/>
        <dsp:cNvSpPr/>
      </dsp:nvSpPr>
      <dsp:spPr>
        <a:xfrm>
          <a:off x="350376" y="2660482"/>
          <a:ext cx="2792272" cy="1237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перечень видов деятельности, на которые распространяется регулирующее действие санитарных правил</a:t>
          </a:r>
          <a:endParaRPr lang="ru-RU" sz="1600" kern="1200" dirty="0">
            <a:latin typeface="+mj-lt"/>
          </a:endParaRPr>
        </a:p>
      </dsp:txBody>
      <dsp:txXfrm>
        <a:off x="386623" y="2696729"/>
        <a:ext cx="2719778" cy="1165056"/>
      </dsp:txXfrm>
    </dsp:sp>
    <dsp:sp modelId="{2BC0136C-7536-4FF9-BDB3-83F57AF7C644}">
      <dsp:nvSpPr>
        <dsp:cNvPr id="0" name=""/>
        <dsp:cNvSpPr/>
      </dsp:nvSpPr>
      <dsp:spPr>
        <a:xfrm>
          <a:off x="3744417" y="0"/>
          <a:ext cx="3490340" cy="41044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2. Общие требования</a:t>
          </a:r>
          <a:endParaRPr lang="ru-RU" sz="2000" kern="1200" dirty="0">
            <a:latin typeface="+mj-lt"/>
          </a:endParaRPr>
        </a:p>
      </dsp:txBody>
      <dsp:txXfrm>
        <a:off x="3744417" y="0"/>
        <a:ext cx="3490340" cy="1231337"/>
      </dsp:txXfrm>
    </dsp:sp>
    <dsp:sp modelId="{975591E6-68A7-4850-93FC-7B717E4DC912}">
      <dsp:nvSpPr>
        <dsp:cNvPr id="0" name=""/>
        <dsp:cNvSpPr/>
      </dsp:nvSpPr>
      <dsp:spPr>
        <a:xfrm>
          <a:off x="4102491" y="1231337"/>
          <a:ext cx="2792272" cy="2667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j-lt"/>
            </a:rPr>
            <a:t>упорядочены требования для всех типов организаций</a:t>
          </a:r>
          <a:endParaRPr lang="ru-RU" sz="2000" kern="1200" dirty="0">
            <a:latin typeface="+mj-lt"/>
          </a:endParaRPr>
        </a:p>
      </dsp:txBody>
      <dsp:txXfrm>
        <a:off x="4180631" y="1309477"/>
        <a:ext cx="2635992" cy="2511617"/>
      </dsp:txXfrm>
    </dsp:sp>
    <dsp:sp modelId="{0BF59FB4-CF22-4F71-8CE6-4197CCB2D60D}">
      <dsp:nvSpPr>
        <dsp:cNvPr id="0" name=""/>
        <dsp:cNvSpPr/>
      </dsp:nvSpPr>
      <dsp:spPr>
        <a:xfrm>
          <a:off x="7506915" y="0"/>
          <a:ext cx="3490340" cy="410445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3. Требования в соответствии с спецификой организаций</a:t>
          </a:r>
          <a:endParaRPr lang="ru-RU" sz="1600" kern="1200" dirty="0">
            <a:latin typeface="+mj-lt"/>
          </a:endParaRPr>
        </a:p>
      </dsp:txBody>
      <dsp:txXfrm>
        <a:off x="7506915" y="0"/>
        <a:ext cx="3490340" cy="1231337"/>
      </dsp:txXfrm>
    </dsp:sp>
    <dsp:sp modelId="{DEB68758-4BA0-406D-83AC-CDA7E77C4881}">
      <dsp:nvSpPr>
        <dsp:cNvPr id="0" name=""/>
        <dsp:cNvSpPr/>
      </dsp:nvSpPr>
      <dsp:spPr>
        <a:xfrm>
          <a:off x="7854607" y="1231688"/>
          <a:ext cx="2792272" cy="806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установлены требования по отдельным типам организаций и реализуемой ими деятельности</a:t>
          </a:r>
          <a:endParaRPr lang="ru-RU" sz="1200" kern="1200" dirty="0">
            <a:latin typeface="+mj-lt"/>
          </a:endParaRPr>
        </a:p>
      </dsp:txBody>
      <dsp:txXfrm>
        <a:off x="7878225" y="1255306"/>
        <a:ext cx="2745036" cy="759125"/>
      </dsp:txXfrm>
    </dsp:sp>
    <dsp:sp modelId="{C413061E-6D66-4041-906E-7CE1D31A0114}">
      <dsp:nvSpPr>
        <dsp:cNvPr id="0" name=""/>
        <dsp:cNvSpPr/>
      </dsp:nvSpPr>
      <dsp:spPr>
        <a:xfrm>
          <a:off x="7854607" y="2162105"/>
          <a:ext cx="2792272" cy="806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детализированы требования с учетом специфики функционирования всех типов организаций с учетом области применения СП</a:t>
          </a:r>
          <a:endParaRPr lang="ru-RU" sz="1200" kern="1200" dirty="0">
            <a:latin typeface="+mj-lt"/>
          </a:endParaRPr>
        </a:p>
      </dsp:txBody>
      <dsp:txXfrm>
        <a:off x="7878225" y="2185723"/>
        <a:ext cx="2745036" cy="759125"/>
      </dsp:txXfrm>
    </dsp:sp>
    <dsp:sp modelId="{4EBA61E6-5D7E-4E01-A907-720404931928}">
      <dsp:nvSpPr>
        <dsp:cNvPr id="0" name=""/>
        <dsp:cNvSpPr/>
      </dsp:nvSpPr>
      <dsp:spPr>
        <a:xfrm>
          <a:off x="7854607" y="3092522"/>
          <a:ext cx="2792272" cy="806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при учёте специальных требований, они имеют первостепенное значение, относительно требований, приведенных в разделе «Общие требования»</a:t>
          </a:r>
          <a:endParaRPr lang="ru-RU" sz="1100" kern="1200" dirty="0">
            <a:latin typeface="+mj-lt"/>
          </a:endParaRPr>
        </a:p>
      </dsp:txBody>
      <dsp:txXfrm>
        <a:off x="7878225" y="3116140"/>
        <a:ext cx="2745036" cy="7591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00B73-32B9-4F6F-88F5-0B4CF7FE8C76}">
      <dsp:nvSpPr>
        <dsp:cNvPr id="0" name=""/>
        <dsp:cNvSpPr/>
      </dsp:nvSpPr>
      <dsp:spPr>
        <a:xfrm>
          <a:off x="0" y="310839"/>
          <a:ext cx="1051316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j-lt"/>
            </a:rPr>
            <a:t>ХОЗЯЙСТВУЮЩИЕ СУБЪЕКТЫ </a:t>
          </a:r>
          <a:endParaRPr lang="ru-RU" sz="3200" kern="1200" dirty="0">
            <a:latin typeface="+mj-lt"/>
          </a:endParaRPr>
        </a:p>
      </dsp:txBody>
      <dsp:txXfrm>
        <a:off x="59399" y="370238"/>
        <a:ext cx="10394369" cy="1098002"/>
      </dsp:txXfrm>
    </dsp:sp>
    <dsp:sp modelId="{5DA78911-F770-4BAF-903D-CB38B6647755}">
      <dsp:nvSpPr>
        <dsp:cNvPr id="0" name=""/>
        <dsp:cNvSpPr/>
      </dsp:nvSpPr>
      <dsp:spPr>
        <a:xfrm>
          <a:off x="0" y="1527639"/>
          <a:ext cx="10513167" cy="1950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79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i="0" kern="1200" dirty="0" smtClean="0">
              <a:latin typeface="+mj-lt"/>
            </a:rPr>
            <a:t>это организации, осуществляющие образовательную деятельность, деятельность по уходу и присмотру за детьми, услуги отдыха и оздоровления, временного проживания, социальные услуги, услуги по перевозкам организованных групп детей</a:t>
          </a:r>
          <a:endParaRPr lang="ru-RU" sz="2800" i="0" kern="1200" dirty="0">
            <a:latin typeface="+mj-lt"/>
          </a:endParaRPr>
        </a:p>
      </dsp:txBody>
      <dsp:txXfrm>
        <a:off x="0" y="1527639"/>
        <a:ext cx="10513167" cy="19509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DC0C-1CA4-4758-B7D2-7A11ED29CAF6}">
      <dsp:nvSpPr>
        <dsp:cNvPr id="0" name=""/>
        <dsp:cNvSpPr/>
      </dsp:nvSpPr>
      <dsp:spPr>
        <a:xfrm>
          <a:off x="0" y="343394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B2342-62BE-45C8-A48F-355318A8B13C}">
      <dsp:nvSpPr>
        <dsp:cNvPr id="0" name=""/>
        <dsp:cNvSpPr/>
      </dsp:nvSpPr>
      <dsp:spPr>
        <a:xfrm>
          <a:off x="510715" y="151514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общие требования к территории</a:t>
          </a:r>
          <a:endParaRPr lang="ru-RU" sz="1600" kern="1200" dirty="0">
            <a:latin typeface="+mj-lt"/>
          </a:endParaRPr>
        </a:p>
      </dsp:txBody>
      <dsp:txXfrm>
        <a:off x="529449" y="170248"/>
        <a:ext cx="7112554" cy="346292"/>
      </dsp:txXfrm>
    </dsp:sp>
    <dsp:sp modelId="{3421A5E3-9D45-4EE3-B5CE-2A80FF421F2D}">
      <dsp:nvSpPr>
        <dsp:cNvPr id="0" name=""/>
        <dsp:cNvSpPr/>
      </dsp:nvSpPr>
      <dsp:spPr>
        <a:xfrm>
          <a:off x="0" y="933074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04B02-3EC5-4D5B-AC88-F9F723508E81}">
      <dsp:nvSpPr>
        <dsp:cNvPr id="0" name=""/>
        <dsp:cNvSpPr/>
      </dsp:nvSpPr>
      <dsp:spPr>
        <a:xfrm>
          <a:off x="510715" y="741194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архитектурно-планировочным решениям зданий</a:t>
          </a:r>
          <a:endParaRPr lang="ru-RU" sz="1600" kern="1200" dirty="0">
            <a:latin typeface="+mj-lt"/>
          </a:endParaRPr>
        </a:p>
      </dsp:txBody>
      <dsp:txXfrm>
        <a:off x="529449" y="759928"/>
        <a:ext cx="7112554" cy="346292"/>
      </dsp:txXfrm>
    </dsp:sp>
    <dsp:sp modelId="{AC199CF7-E4E4-49D5-82B5-54D531C40306}">
      <dsp:nvSpPr>
        <dsp:cNvPr id="0" name=""/>
        <dsp:cNvSpPr/>
      </dsp:nvSpPr>
      <dsp:spPr>
        <a:xfrm>
          <a:off x="0" y="1522755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696-E010-4A09-8B8B-AC9CE626B1C2}">
      <dsp:nvSpPr>
        <dsp:cNvPr id="0" name=""/>
        <dsp:cNvSpPr/>
      </dsp:nvSpPr>
      <dsp:spPr>
        <a:xfrm>
          <a:off x="510715" y="1330875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оборудованию помещений</a:t>
          </a:r>
          <a:endParaRPr lang="ru-RU" sz="1600" kern="1200" dirty="0">
            <a:latin typeface="+mj-lt"/>
          </a:endParaRPr>
        </a:p>
      </dsp:txBody>
      <dsp:txXfrm>
        <a:off x="529449" y="1349609"/>
        <a:ext cx="7112554" cy="346292"/>
      </dsp:txXfrm>
    </dsp:sp>
    <dsp:sp modelId="{B94A7F1C-8118-492C-809C-CC4476D6041D}">
      <dsp:nvSpPr>
        <dsp:cNvPr id="0" name=""/>
        <dsp:cNvSpPr/>
      </dsp:nvSpPr>
      <dsp:spPr>
        <a:xfrm>
          <a:off x="0" y="2112435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A68E4-401E-4104-B087-FB6548193C03}">
      <dsp:nvSpPr>
        <dsp:cNvPr id="0" name=""/>
        <dsp:cNvSpPr/>
      </dsp:nvSpPr>
      <dsp:spPr>
        <a:xfrm>
          <a:off x="510715" y="1920555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естественной и искусственной освещенности</a:t>
          </a:r>
          <a:endParaRPr lang="ru-RU" sz="1600" kern="1200" dirty="0">
            <a:latin typeface="+mj-lt"/>
          </a:endParaRPr>
        </a:p>
      </dsp:txBody>
      <dsp:txXfrm>
        <a:off x="529449" y="1939289"/>
        <a:ext cx="7112554" cy="346292"/>
      </dsp:txXfrm>
    </dsp:sp>
    <dsp:sp modelId="{654D05DE-20C2-4EAC-AC84-57236B671ECE}">
      <dsp:nvSpPr>
        <dsp:cNvPr id="0" name=""/>
        <dsp:cNvSpPr/>
      </dsp:nvSpPr>
      <dsp:spPr>
        <a:xfrm>
          <a:off x="0" y="2702115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1B989-2A7E-46A4-AA1D-FA9C1BD69CB1}">
      <dsp:nvSpPr>
        <dsp:cNvPr id="0" name=""/>
        <dsp:cNvSpPr/>
      </dsp:nvSpPr>
      <dsp:spPr>
        <a:xfrm>
          <a:off x="510715" y="2510235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микроклимату</a:t>
          </a:r>
          <a:endParaRPr lang="ru-RU" sz="1600" kern="1200" dirty="0">
            <a:latin typeface="+mj-lt"/>
          </a:endParaRPr>
        </a:p>
      </dsp:txBody>
      <dsp:txXfrm>
        <a:off x="529449" y="2528969"/>
        <a:ext cx="7112554" cy="346292"/>
      </dsp:txXfrm>
    </dsp:sp>
    <dsp:sp modelId="{359C1EF6-4339-4B76-BA77-E6814B7C4E2F}">
      <dsp:nvSpPr>
        <dsp:cNvPr id="0" name=""/>
        <dsp:cNvSpPr/>
      </dsp:nvSpPr>
      <dsp:spPr>
        <a:xfrm>
          <a:off x="0" y="3291795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1213-ED5B-4950-89B1-3F9091D457F0}">
      <dsp:nvSpPr>
        <dsp:cNvPr id="0" name=""/>
        <dsp:cNvSpPr/>
      </dsp:nvSpPr>
      <dsp:spPr>
        <a:xfrm>
          <a:off x="510715" y="3099915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водоснабжению и </a:t>
          </a:r>
          <a:r>
            <a:rPr lang="ru-RU" sz="1600" kern="1200" dirty="0" err="1" smtClean="0">
              <a:latin typeface="+mj-lt"/>
            </a:rPr>
            <a:t>канализованию</a:t>
          </a:r>
          <a:endParaRPr lang="ru-RU" sz="1600" kern="1200" dirty="0">
            <a:latin typeface="+mj-lt"/>
          </a:endParaRPr>
        </a:p>
      </dsp:txBody>
      <dsp:txXfrm>
        <a:off x="529449" y="3118649"/>
        <a:ext cx="7112554" cy="346292"/>
      </dsp:txXfrm>
    </dsp:sp>
    <dsp:sp modelId="{CDA6123D-F8B4-4B05-8A37-4E2228B60AA9}">
      <dsp:nvSpPr>
        <dsp:cNvPr id="0" name=""/>
        <dsp:cNvSpPr/>
      </dsp:nvSpPr>
      <dsp:spPr>
        <a:xfrm>
          <a:off x="0" y="3881475"/>
          <a:ext cx="1021431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DC3AC-465F-4AEF-8598-DAA456673AAD}">
      <dsp:nvSpPr>
        <dsp:cNvPr id="0" name=""/>
        <dsp:cNvSpPr/>
      </dsp:nvSpPr>
      <dsp:spPr>
        <a:xfrm>
          <a:off x="510715" y="3689595"/>
          <a:ext cx="7150022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4" tIns="0" rIns="270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организации профилактической и противоэпидемической работы</a:t>
          </a:r>
          <a:endParaRPr lang="ru-RU" sz="1600" kern="1200" dirty="0">
            <a:latin typeface="+mj-lt"/>
          </a:endParaRPr>
        </a:p>
      </dsp:txBody>
      <dsp:txXfrm>
        <a:off x="529449" y="3708329"/>
        <a:ext cx="7112554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9B033-622B-4891-9782-C7684D05D4F5}">
      <dsp:nvSpPr>
        <dsp:cNvPr id="0" name=""/>
        <dsp:cNvSpPr/>
      </dsp:nvSpPr>
      <dsp:spPr>
        <a:xfrm>
          <a:off x="348780" y="1032"/>
          <a:ext cx="5353174" cy="1082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Постановление Главного государственного санитарного врача Российской Федерации от 27 декабря 2013 г. N 73 г. Москва "Об утверждении СанПиН 2.4.4.3155-13 "Санитарно-эпидемиологические требования к устройству, содержанию и организации работы стационарных организаций отдыха и оздоровления детей"</a:t>
          </a:r>
          <a:endParaRPr lang="ru-RU" sz="1200" kern="1200" dirty="0">
            <a:latin typeface="+mj-lt"/>
          </a:endParaRPr>
        </a:p>
      </dsp:txBody>
      <dsp:txXfrm>
        <a:off x="380483" y="32735"/>
        <a:ext cx="5289768" cy="1019023"/>
      </dsp:txXfrm>
    </dsp:sp>
    <dsp:sp modelId="{55F54835-3AF1-4D05-9C97-D3273F6B4A09}">
      <dsp:nvSpPr>
        <dsp:cNvPr id="0" name=""/>
        <dsp:cNvSpPr/>
      </dsp:nvSpPr>
      <dsp:spPr>
        <a:xfrm rot="21599552">
          <a:off x="5913533" y="318135"/>
          <a:ext cx="509713" cy="447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913533" y="407625"/>
        <a:ext cx="375492" cy="268442"/>
      </dsp:txXfrm>
    </dsp:sp>
    <dsp:sp modelId="{178A1E24-9C73-436C-894A-580B163298E0}">
      <dsp:nvSpPr>
        <dsp:cNvPr id="0" name=""/>
        <dsp:cNvSpPr/>
      </dsp:nvSpPr>
      <dsp:spPr>
        <a:xfrm>
          <a:off x="6663678" y="234"/>
          <a:ext cx="4973151" cy="1082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smtClean="0">
              <a:latin typeface="+mj-lt"/>
            </a:rPr>
            <a:t>Постановление Главного государственного санитарного врача Российской Федерации от 28.09.2020 г. № 28 "Об утверждении санитарных правил СП 2.4. 3648-20 "Санитарно-эпидемиологические требования к организациям воспитания и обучения, отдыха и оздоровления детей и молодежи</a:t>
          </a:r>
          <a:r>
            <a:rPr lang="ru-RU" sz="1200" b="1" i="0" kern="1200" dirty="0" smtClean="0"/>
            <a:t>"</a:t>
          </a:r>
          <a:endParaRPr lang="ru-RU" sz="1200" kern="1200" dirty="0">
            <a:latin typeface="+mj-lt"/>
          </a:endParaRPr>
        </a:p>
      </dsp:txBody>
      <dsp:txXfrm>
        <a:off x="6695381" y="31937"/>
        <a:ext cx="4909745" cy="10190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9B033-622B-4891-9782-C7684D05D4F5}">
      <dsp:nvSpPr>
        <dsp:cNvPr id="0" name=""/>
        <dsp:cNvSpPr/>
      </dsp:nvSpPr>
      <dsp:spPr>
        <a:xfrm>
          <a:off x="1092373" y="0"/>
          <a:ext cx="3814315" cy="779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не было</a:t>
          </a:r>
          <a:endParaRPr lang="ru-RU" sz="1200" kern="1200" dirty="0">
            <a:latin typeface="+mj-lt"/>
          </a:endParaRPr>
        </a:p>
      </dsp:txBody>
      <dsp:txXfrm>
        <a:off x="1115193" y="22820"/>
        <a:ext cx="3768675" cy="733502"/>
      </dsp:txXfrm>
    </dsp:sp>
    <dsp:sp modelId="{55F54835-3AF1-4D05-9C97-D3273F6B4A09}">
      <dsp:nvSpPr>
        <dsp:cNvPr id="0" name=""/>
        <dsp:cNvSpPr/>
      </dsp:nvSpPr>
      <dsp:spPr>
        <a:xfrm>
          <a:off x="5178933" y="228548"/>
          <a:ext cx="655860" cy="3220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178933" y="292957"/>
        <a:ext cx="559247" cy="193227"/>
      </dsp:txXfrm>
    </dsp:sp>
    <dsp:sp modelId="{178A1E24-9C73-436C-894A-580B163298E0}">
      <dsp:nvSpPr>
        <dsp:cNvPr id="0" name=""/>
        <dsp:cNvSpPr/>
      </dsp:nvSpPr>
      <dsp:spPr>
        <a:xfrm>
          <a:off x="6144161" y="0"/>
          <a:ext cx="3534175" cy="779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п.3.11.11.Помещения постоянного пребывания и проживания детей для дезинфекции воздушной среды оборудуются приборами по обеззараживанию воздуха.</a:t>
          </a:r>
          <a:endParaRPr lang="ru-RU" sz="1200" kern="1200" dirty="0">
            <a:latin typeface="+mj-lt"/>
          </a:endParaRPr>
        </a:p>
      </dsp:txBody>
      <dsp:txXfrm>
        <a:off x="6166981" y="22820"/>
        <a:ext cx="3488535" cy="733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12B151-3ACC-4722-B627-D09BA774B0DF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895B3F-963C-418B-B5D5-AA7417C0A9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/>
          </p:cNvPr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>
            <a:extLst/>
          </p:cNvPr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>
            <a:extLst/>
          </p:cNvPr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26">
            <a:extLst/>
          </p:cNvPr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40">
            <a:extLst/>
          </p:cNvPr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>
            <a:extLst/>
          </p:cNvPr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>
            <a:extLst/>
          </p:cNvPr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>
            <a:extLst/>
          </p:cNvPr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66EA-2EB1-495E-9702-1B5DAA60BCD0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18" name="Нижний колонтитул 16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2CFEF-D9FB-4A42-9069-8DD0C09AC7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66FB-4EBD-4115-8C14-097D909BD376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5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A52B-297C-49CE-82F3-18B177357C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BED8-D43A-463E-8C16-35FFF0B57DE8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5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2105-731C-4D3A-900E-FE70D69959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teo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095583" y="332656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36004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555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FE3E7-C907-40BA-89BA-FB583CF755C3}" type="datetimeFigureOut">
              <a:rPr lang="ru-RU" smtClean="0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85302-3BB4-49A6-98F8-46D6C5BED71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37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8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22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1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958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63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C435-AEFD-4B8F-975D-9CB5890026D2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5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D57A-EFB5-4D0C-9AED-64F62B780B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19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48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4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97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88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FF127-8C10-48F9-A74F-4CC8005E11BD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5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5A21-B6EE-42F5-95A6-F889891C3B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DF57-00A9-4948-A933-C7F9D18FB140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6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D784-1FCB-4059-AADD-5382C6854F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B384D4-808F-4EFD-9A54-1ABA352639C3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8" name="Номер слайда 26">
            <a:extLst/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D3BF4C-29DE-4A1F-8325-CA9A8488DF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27">
            <a:extLst/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ADBD3-D53B-4D4A-A345-03E88449CEF0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0664C-9C5E-47F2-B077-91D61D994B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8D34-1DFC-4857-BE79-920497C58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144F-A0BC-4BE2-8275-3FC82C0CED91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6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2E67-2B9B-44C4-9895-ECE991C514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2D38-F418-4B71-B22F-971D27083DC9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6" name="Нижний колонтитул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84B5-E8A3-47EC-8952-114314CDD1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/>
          </p:cNvPr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>
            <a:extLst/>
          </p:cNvPr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>
            <a:extLst/>
          </p:cNvPr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>
            <a:extLst/>
          </p:cNvPr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>
            <a:extLst/>
          </p:cNvPr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>
            <a:extLst/>
          </p:cNvPr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>
            <a:extLst/>
          </p:cNvPr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>
            <a:extLst/>
          </p:cNvPr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>
            <a:extLst/>
          </p:cNvPr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>
            <a:extLst/>
          </p:cNvPr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>
            <a:extLst/>
          </p:cNvPr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>
            <a:extLst/>
          </p:cNvPr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>
            <a:extLst/>
          </p:cNvPr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DA1FE3E7-C907-40BA-89BA-FB583CF755C3}" type="datetimeFigureOut">
              <a:rPr lang="ru-RU"/>
              <a:pPr>
                <a:defRPr/>
              </a:pPr>
              <a:t>07.02.2021</a:t>
            </a:fld>
            <a:endParaRPr lang="ru-RU"/>
          </a:p>
        </p:txBody>
      </p:sp>
      <p:sp>
        <p:nvSpPr>
          <p:cNvPr id="3" name="Нижний колонтитул 2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085302-3BB4-49A6-98F8-46D6C5BED7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04" r:id="rId3"/>
    <p:sldLayoutId id="2147483705" r:id="rId4"/>
    <p:sldLayoutId id="2147483712" r:id="rId5"/>
    <p:sldLayoutId id="2147483713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4" r:id="rId12"/>
    <p:sldLayoutId id="214748372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DFF0F4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DFF0F4"/>
        </a:buClr>
        <a:buFont typeface="Georgia" pitchFamily="18" charset="0"/>
        <a:buChar char="▫"/>
        <a:defRPr sz="2000" kern="1200">
          <a:solidFill>
            <a:srgbClr val="DFF0F4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2A6F-EF4F-4744-AA34-82A2B76E70C1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B58E-5B3F-4832-B462-A345D89A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18" Type="http://schemas.microsoft.com/office/2007/relationships/diagramDrawing" Target="../diagrams/drawing1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17" Type="http://schemas.openxmlformats.org/officeDocument/2006/relationships/diagramColors" Target="../diagrams/colors14.xml"/><Relationship Id="rId2" Type="http://schemas.openxmlformats.org/officeDocument/2006/relationships/image" Target="../media/image3.png"/><Relationship Id="rId16" Type="http://schemas.openxmlformats.org/officeDocument/2006/relationships/diagramQuickStyle" Target="../diagrams/quickStyle1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5" Type="http://schemas.openxmlformats.org/officeDocument/2006/relationships/diagramLayout" Target="../diagrams/layout14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Relationship Id="rId14" Type="http://schemas.openxmlformats.org/officeDocument/2006/relationships/diagramData" Target="../diagrams/data1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13" Type="http://schemas.microsoft.com/office/2007/relationships/diagramDrawing" Target="../diagrams/drawing26.xml"/><Relationship Id="rId18" Type="http://schemas.microsoft.com/office/2007/relationships/diagramDrawing" Target="../diagrams/drawing2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5.xml"/><Relationship Id="rId12" Type="http://schemas.openxmlformats.org/officeDocument/2006/relationships/diagramColors" Target="../diagrams/colors26.xml"/><Relationship Id="rId17" Type="http://schemas.openxmlformats.org/officeDocument/2006/relationships/diagramColors" Target="../diagrams/colors27.xml"/><Relationship Id="rId2" Type="http://schemas.openxmlformats.org/officeDocument/2006/relationships/image" Target="../media/image3.png"/><Relationship Id="rId16" Type="http://schemas.openxmlformats.org/officeDocument/2006/relationships/diagramQuickStyle" Target="../diagrams/quickStyle2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5.xml"/><Relationship Id="rId11" Type="http://schemas.openxmlformats.org/officeDocument/2006/relationships/diagramQuickStyle" Target="../diagrams/quickStyle26.xml"/><Relationship Id="rId5" Type="http://schemas.openxmlformats.org/officeDocument/2006/relationships/diagramLayout" Target="../diagrams/layout25.xml"/><Relationship Id="rId15" Type="http://schemas.openxmlformats.org/officeDocument/2006/relationships/diagramLayout" Target="../diagrams/layout27.xml"/><Relationship Id="rId10" Type="http://schemas.openxmlformats.org/officeDocument/2006/relationships/diagramLayout" Target="../diagrams/layout26.xml"/><Relationship Id="rId4" Type="http://schemas.openxmlformats.org/officeDocument/2006/relationships/diagramData" Target="../diagrams/data25.xml"/><Relationship Id="rId9" Type="http://schemas.openxmlformats.org/officeDocument/2006/relationships/diagramData" Target="../diagrams/data26.xml"/><Relationship Id="rId14" Type="http://schemas.openxmlformats.org/officeDocument/2006/relationships/diagramData" Target="../diagrams/data27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3" Type="http://schemas.openxmlformats.org/officeDocument/2006/relationships/image" Target="../media/image2.png"/><Relationship Id="rId21" Type="http://schemas.openxmlformats.org/officeDocument/2006/relationships/diagramQuickStyle" Target="../diagrams/quickStyle11.xml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" Type="http://schemas.openxmlformats.org/officeDocument/2006/relationships/image" Target="../media/image3.png"/><Relationship Id="rId16" Type="http://schemas.openxmlformats.org/officeDocument/2006/relationships/diagramQuickStyle" Target="../diagrams/quickStyle10.xml"/><Relationship Id="rId20" Type="http://schemas.openxmlformats.org/officeDocument/2006/relationships/diagramLayout" Target="../diagrams/layout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23" Type="http://schemas.microsoft.com/office/2007/relationships/diagramDrawing" Target="../diagrams/drawing11.xml"/><Relationship Id="rId10" Type="http://schemas.openxmlformats.org/officeDocument/2006/relationships/diagramLayout" Target="../diagrams/layout9.xml"/><Relationship Id="rId19" Type="http://schemas.openxmlformats.org/officeDocument/2006/relationships/diagramData" Target="../diagrams/data11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Relationship Id="rId22" Type="http://schemas.openxmlformats.org/officeDocument/2006/relationships/diagramColors" Target="../diagrams/colors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1844676" y="1233488"/>
            <a:ext cx="8501063" cy="47863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ОТДЫХА И ОЗДОРОВЛЕНИЯ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«МЕТЕОР»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СП 2.4.3648-20 «САНИТАРНО-ЭПИДЕМИОЛОГИЧЕСКИЕ ТРЕБОВАНИЯ К ОРГАНИЗАЦИЯМ ВОСПИТАНИЯ И ОБУЧЕНИЯ, ОТДЫХА И ОЗДОРОВЛЕНИЯ ДЕТЕЙ И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МОЛОДЕЖИ»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  2021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5" descr="mete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5583" y="332656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4893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37441632"/>
              </p:ext>
            </p:extLst>
          </p:nvPr>
        </p:nvGraphicFramePr>
        <p:xfrm>
          <a:off x="335360" y="1412776"/>
          <a:ext cx="1114127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132897994"/>
              </p:ext>
            </p:extLst>
          </p:nvPr>
        </p:nvGraphicFramePr>
        <p:xfrm>
          <a:off x="1055440" y="1337985"/>
          <a:ext cx="10565208" cy="1018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75674340"/>
              </p:ext>
            </p:extLst>
          </p:nvPr>
        </p:nvGraphicFramePr>
        <p:xfrm>
          <a:off x="479376" y="2204864"/>
          <a:ext cx="1116124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4062856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82795161"/>
              </p:ext>
            </p:extLst>
          </p:nvPr>
        </p:nvGraphicFramePr>
        <p:xfrm>
          <a:off x="695400" y="1268760"/>
          <a:ext cx="1021431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2596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31157168"/>
              </p:ext>
            </p:extLst>
          </p:nvPr>
        </p:nvGraphicFramePr>
        <p:xfrm>
          <a:off x="695400" y="1803730"/>
          <a:ext cx="10214318" cy="4649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4262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77754625"/>
              </p:ext>
            </p:extLst>
          </p:nvPr>
        </p:nvGraphicFramePr>
        <p:xfrm>
          <a:off x="0" y="1180843"/>
          <a:ext cx="11640616" cy="505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12101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256348"/>
            <a:ext cx="10972800" cy="729934"/>
          </a:xfrm>
        </p:spPr>
        <p:txBody>
          <a:bodyPr/>
          <a:lstStyle/>
          <a:p>
            <a:r>
              <a:rPr lang="ru-RU" sz="1800" dirty="0"/>
              <a:t>Профилактические мероприятия ОБЯЗАТЕЛЬНЫ ВО ВСЕХ </a:t>
            </a:r>
            <a:r>
              <a:rPr lang="ru-RU" sz="1800" dirty="0" smtClean="0"/>
              <a:t>ОРГАНИЗАЦИЯХ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Впервые введены требования (п. 2.9.5., п.2.10.3</a:t>
            </a:r>
            <a:r>
              <a:rPr lang="ru-RU" sz="1800" dirty="0" smtClean="0"/>
              <a:t>):</a:t>
            </a:r>
            <a:endParaRPr lang="ru-RU" sz="1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13200319"/>
              </p:ext>
            </p:extLst>
          </p:nvPr>
        </p:nvGraphicFramePr>
        <p:xfrm>
          <a:off x="407368" y="2070711"/>
          <a:ext cx="10867229" cy="4360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277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73389228"/>
              </p:ext>
            </p:extLst>
          </p:nvPr>
        </p:nvGraphicFramePr>
        <p:xfrm>
          <a:off x="623392" y="1484784"/>
          <a:ext cx="10853240" cy="465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851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099176"/>
            <a:ext cx="10972800" cy="729934"/>
          </a:xfrm>
        </p:spPr>
        <p:txBody>
          <a:bodyPr/>
          <a:lstStyle/>
          <a:p>
            <a:r>
              <a:rPr lang="ru-RU" sz="2000" dirty="0"/>
              <a:t>Общие требования</a:t>
            </a:r>
            <a:r>
              <a:rPr lang="ru-RU" dirty="0"/>
              <a:t/>
            </a:r>
            <a:br>
              <a:rPr lang="ru-RU" dirty="0"/>
            </a:br>
            <a:endParaRPr lang="ru-RU" sz="1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6048280"/>
              </p:ext>
            </p:extLst>
          </p:nvPr>
        </p:nvGraphicFramePr>
        <p:xfrm>
          <a:off x="335360" y="1556792"/>
          <a:ext cx="114492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0429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96378229"/>
              </p:ext>
            </p:extLst>
          </p:nvPr>
        </p:nvGraphicFramePr>
        <p:xfrm>
          <a:off x="530915" y="1016117"/>
          <a:ext cx="10959578" cy="541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1316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85894097"/>
              </p:ext>
            </p:extLst>
          </p:nvPr>
        </p:nvGraphicFramePr>
        <p:xfrm>
          <a:off x="530915" y="1016117"/>
          <a:ext cx="10959578" cy="541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0731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256348"/>
            <a:ext cx="10972800" cy="729934"/>
          </a:xfrm>
        </p:spPr>
        <p:txBody>
          <a:bodyPr/>
          <a:lstStyle/>
          <a:p>
            <a:r>
              <a:rPr lang="ru-RU" sz="2800" dirty="0"/>
              <a:t>Впервые установлены требования к: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1760357"/>
              </p:ext>
            </p:extLst>
          </p:nvPr>
        </p:nvGraphicFramePr>
        <p:xfrm>
          <a:off x="407368" y="2070711"/>
          <a:ext cx="10867229" cy="4360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1070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811793640"/>
              </p:ext>
            </p:extLst>
          </p:nvPr>
        </p:nvGraphicFramePr>
        <p:xfrm>
          <a:off x="983432" y="1340768"/>
          <a:ext cx="103691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1425" y="1256348"/>
            <a:ext cx="10225136" cy="729934"/>
          </a:xfrm>
        </p:spPr>
        <p:txBody>
          <a:bodyPr/>
          <a:lstStyle/>
          <a:p>
            <a:r>
              <a:rPr lang="ru-RU" sz="1800" dirty="0"/>
              <a:t>В</a:t>
            </a:r>
            <a:r>
              <a:rPr lang="ru-RU" sz="1800" dirty="0" smtClean="0"/>
              <a:t>первые </a:t>
            </a:r>
            <a:r>
              <a:rPr lang="ru-RU" sz="1800" dirty="0" smtClean="0"/>
              <a:t>установлены требования к проведению </a:t>
            </a:r>
            <a:r>
              <a:rPr lang="ru-RU" sz="1800" dirty="0"/>
              <a:t>массовых мероприятий с участием детей и </a:t>
            </a:r>
            <a:r>
              <a:rPr lang="ru-RU" sz="1800" dirty="0" smtClean="0"/>
              <a:t>молодежи. Предусматривается </a:t>
            </a:r>
            <a:r>
              <a:rPr lang="ru-RU" sz="1800" dirty="0"/>
              <a:t>обязательность информирования органов </a:t>
            </a:r>
            <a:r>
              <a:rPr lang="ru-RU" sz="1800" dirty="0" err="1"/>
              <a:t>Роспотребнадзора</a:t>
            </a:r>
            <a:r>
              <a:rPr lang="ru-RU" sz="1800" dirty="0"/>
              <a:t> (в срок не позднее чем за 1 месяц до начала мероприятия) </a:t>
            </a:r>
            <a:r>
              <a:rPr lang="ru-RU" sz="1800" dirty="0" smtClean="0"/>
              <a:t>о</a:t>
            </a:r>
            <a:r>
              <a:rPr lang="en-US" sz="1800" dirty="0" smtClean="0"/>
              <a:t>: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0490161"/>
              </p:ext>
            </p:extLst>
          </p:nvPr>
        </p:nvGraphicFramePr>
        <p:xfrm>
          <a:off x="407368" y="2193982"/>
          <a:ext cx="10867229" cy="4360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567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1038" y="1019971"/>
            <a:ext cx="10972800" cy="1253746"/>
          </a:xfrm>
        </p:spPr>
        <p:txBody>
          <a:bodyPr/>
          <a:lstStyle/>
          <a:p>
            <a:r>
              <a:rPr lang="ru-RU" sz="1800" dirty="0" smtClean="0"/>
              <a:t>Введены единые требования к срокам прохождения гигиенической подготовки и аттестации всех работников хозяйствующих субъектов – п.1.5.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Работники ДОЛЖНЫ проходить:</a:t>
            </a:r>
            <a:endParaRPr lang="ru-RU" sz="18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83400795"/>
              </p:ext>
            </p:extLst>
          </p:nvPr>
        </p:nvGraphicFramePr>
        <p:xfrm>
          <a:off x="-1068287" y="2273717"/>
          <a:ext cx="756084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433211336"/>
              </p:ext>
            </p:extLst>
          </p:nvPr>
        </p:nvGraphicFramePr>
        <p:xfrm>
          <a:off x="6315125" y="2060849"/>
          <a:ext cx="5469507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920643562"/>
              </p:ext>
            </p:extLst>
          </p:nvPr>
        </p:nvGraphicFramePr>
        <p:xfrm>
          <a:off x="6315125" y="3527463"/>
          <a:ext cx="5516141" cy="290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8" name="Стрелка влево 17"/>
          <p:cNvSpPr/>
          <p:nvPr/>
        </p:nvSpPr>
        <p:spPr>
          <a:xfrm>
            <a:off x="5268070" y="4262377"/>
            <a:ext cx="72352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3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1424" y="1668694"/>
            <a:ext cx="10225136" cy="494669"/>
          </a:xfrm>
        </p:spPr>
        <p:txBody>
          <a:bodyPr/>
          <a:lstStyle/>
          <a:p>
            <a:r>
              <a:rPr lang="ru-RU" sz="2400" dirty="0"/>
              <a:t>Таким образом, СП </a:t>
            </a:r>
            <a:r>
              <a:rPr lang="ru-RU" sz="2400" dirty="0" smtClean="0"/>
              <a:t>2.4.3648-20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8811572"/>
              </p:ext>
            </p:extLst>
          </p:nvPr>
        </p:nvGraphicFramePr>
        <p:xfrm>
          <a:off x="407368" y="2193982"/>
          <a:ext cx="10867229" cy="4360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58785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32651833"/>
              </p:ext>
            </p:extLst>
          </p:nvPr>
        </p:nvGraphicFramePr>
        <p:xfrm>
          <a:off x="983432" y="1484784"/>
          <a:ext cx="9176568" cy="465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417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256348"/>
            <a:ext cx="10972800" cy="729934"/>
          </a:xfrm>
        </p:spPr>
        <p:txBody>
          <a:bodyPr/>
          <a:lstStyle/>
          <a:p>
            <a:r>
              <a:rPr lang="ru-RU" sz="2800" dirty="0"/>
              <a:t>Санитарные правила направлены на: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7237152"/>
              </p:ext>
            </p:extLst>
          </p:nvPr>
        </p:nvGraphicFramePr>
        <p:xfrm>
          <a:off x="2032000" y="2420888"/>
          <a:ext cx="8128000" cy="3717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601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03863112"/>
              </p:ext>
            </p:extLst>
          </p:nvPr>
        </p:nvGraphicFramePr>
        <p:xfrm>
          <a:off x="983432" y="1484784"/>
          <a:ext cx="9176568" cy="465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91589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1424" y="1138856"/>
            <a:ext cx="10972800" cy="729934"/>
          </a:xfrm>
        </p:spPr>
        <p:txBody>
          <a:bodyPr/>
          <a:lstStyle/>
          <a:p>
            <a:r>
              <a:rPr lang="ru-RU" sz="2000" dirty="0"/>
              <a:t>Санитарные правила устанавливают требования к обеспечению безопасных </a:t>
            </a:r>
            <a:r>
              <a:rPr lang="ru-RU" sz="2000" dirty="0" smtClean="0"/>
              <a:t>условий:</a:t>
            </a: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29579926"/>
              </p:ext>
            </p:extLst>
          </p:nvPr>
        </p:nvGraphicFramePr>
        <p:xfrm>
          <a:off x="695400" y="1803730"/>
          <a:ext cx="10214318" cy="4649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674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41307" y="1171918"/>
            <a:ext cx="11712624" cy="1320977"/>
          </a:xfrm>
        </p:spPr>
        <p:txBody>
          <a:bodyPr/>
          <a:lstStyle/>
          <a:p>
            <a:r>
              <a:rPr lang="ru-RU" sz="2000" dirty="0"/>
              <a:t>Структура СП 2.4.3648-20 «Санитарно-эпидемиологические требования к </a:t>
            </a:r>
            <a:r>
              <a:rPr lang="ru-RU" sz="2000" dirty="0" smtClean="0"/>
              <a:t>организациям</a:t>
            </a:r>
            <a:br>
              <a:rPr lang="ru-RU" sz="2000" dirty="0" smtClean="0"/>
            </a:br>
            <a:r>
              <a:rPr lang="ru-RU" sz="2000" dirty="0" smtClean="0"/>
              <a:t>воспитания </a:t>
            </a:r>
            <a:r>
              <a:rPr lang="ru-RU" sz="2000" dirty="0"/>
              <a:t>и обучения, отдыха и оздоровления детей и молодежи</a:t>
            </a:r>
            <a:r>
              <a:rPr lang="ru-RU" sz="2000" dirty="0" smtClean="0"/>
              <a:t>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Состоит из разделов: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76403123"/>
              </p:ext>
            </p:extLst>
          </p:nvPr>
        </p:nvGraphicFramePr>
        <p:xfrm>
          <a:off x="479376" y="2348880"/>
          <a:ext cx="10997256" cy="410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6957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256348"/>
            <a:ext cx="10972800" cy="729934"/>
          </a:xfrm>
        </p:spPr>
        <p:txBody>
          <a:bodyPr/>
          <a:lstStyle/>
          <a:p>
            <a:r>
              <a:rPr lang="ru-RU" sz="2800" dirty="0"/>
              <a:t>Замена термина «организации» на </a:t>
            </a:r>
            <a:r>
              <a:rPr lang="ru-RU" sz="2800" dirty="0" smtClean="0"/>
              <a:t>«хозяйствующие субъекты»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12702957"/>
              </p:ext>
            </p:extLst>
          </p:nvPr>
        </p:nvGraphicFramePr>
        <p:xfrm>
          <a:off x="910854" y="2077607"/>
          <a:ext cx="10513168" cy="378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095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83432" y="1256348"/>
            <a:ext cx="10972800" cy="729934"/>
          </a:xfrm>
        </p:spPr>
        <p:txBody>
          <a:bodyPr/>
          <a:lstStyle/>
          <a:p>
            <a:r>
              <a:rPr lang="ru-RU" sz="2000" dirty="0" smtClean="0"/>
              <a:t>Особенности новых санитарных правил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Санитарными правилами </a:t>
            </a:r>
            <a:r>
              <a:rPr lang="ru-RU" sz="2400" dirty="0" smtClean="0"/>
              <a:t>установлены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66981221"/>
              </p:ext>
            </p:extLst>
          </p:nvPr>
        </p:nvGraphicFramePr>
        <p:xfrm>
          <a:off x="634210" y="2020738"/>
          <a:ext cx="10214318" cy="4360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0994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>
            <a:extLst/>
          </p:cNvPr>
          <p:cNvCxnSpPr/>
          <p:nvPr/>
        </p:nvCxnSpPr>
        <p:spPr>
          <a:xfrm rot="5400000" flipH="1" flipV="1">
            <a:off x="6167438" y="2857501"/>
            <a:ext cx="1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757"/>
            <a:ext cx="3600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ete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6320" y="316709"/>
            <a:ext cx="2500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16271781"/>
              </p:ext>
            </p:extLst>
          </p:nvPr>
        </p:nvGraphicFramePr>
        <p:xfrm>
          <a:off x="0" y="5013176"/>
          <a:ext cx="11636830" cy="1083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07220453"/>
              </p:ext>
            </p:extLst>
          </p:nvPr>
        </p:nvGraphicFramePr>
        <p:xfrm>
          <a:off x="695400" y="3834408"/>
          <a:ext cx="11233248" cy="779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744143686"/>
              </p:ext>
            </p:extLst>
          </p:nvPr>
        </p:nvGraphicFramePr>
        <p:xfrm>
          <a:off x="381540" y="1882181"/>
          <a:ext cx="11233248" cy="1679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31512058"/>
              </p:ext>
            </p:extLst>
          </p:nvPr>
        </p:nvGraphicFramePr>
        <p:xfrm>
          <a:off x="514810" y="1212326"/>
          <a:ext cx="11305256" cy="62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1753782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tsia_Meteor-avgust_2018">
  <a:themeElements>
    <a:clrScheme name="Другая 6">
      <a:dk1>
        <a:sysClr val="windowText" lastClr="000000"/>
      </a:dk1>
      <a:lt1>
        <a:sysClr val="window" lastClr="FFFFFF"/>
      </a:lt1>
      <a:dk2>
        <a:srgbClr val="10688B"/>
      </a:dk2>
      <a:lt2>
        <a:srgbClr val="D4D4D6"/>
      </a:lt2>
      <a:accent1>
        <a:srgbClr val="5CC2EB"/>
      </a:accent1>
      <a:accent2>
        <a:srgbClr val="1AA3DA"/>
      </a:accent2>
      <a:accent3>
        <a:srgbClr val="DFF0F4"/>
      </a:accent3>
      <a:accent4>
        <a:srgbClr val="6BB76D"/>
      </a:accent4>
      <a:accent5>
        <a:srgbClr val="A6D3A7"/>
      </a:accent5>
      <a:accent6>
        <a:srgbClr val="E1F0E1"/>
      </a:accent6>
      <a:hlink>
        <a:srgbClr val="168BBA"/>
      </a:hlink>
      <a:folHlink>
        <a:srgbClr val="10688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Prezentatsia_Meteor-avgust_2018</Template>
  <TotalTime>742</TotalTime>
  <Words>1510</Words>
  <Application>Microsoft Office PowerPoint</Application>
  <PresentationFormat>Широкоэкранный</PresentationFormat>
  <Paragraphs>119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Microsoft Sans Serif</vt:lpstr>
      <vt:lpstr>Times New Roman</vt:lpstr>
      <vt:lpstr>Trebuchet MS</vt:lpstr>
      <vt:lpstr>Wingdings 2</vt:lpstr>
      <vt:lpstr>Prezentatsia_Meteor-avgust_2018</vt:lpstr>
      <vt:lpstr>Специальное оформление</vt:lpstr>
      <vt:lpstr> ГОСУДАРСТВЕННОЕ АВТОНОМНОЕ УЧРЕЖДЕНИЕ ПО ОРГАНИЗАЦИИ ОТДЫХА И ОЗДОРОВЛЕНИЯ  «МЕТЕОР»  САНИТАРНЫЕ ПРАВИЛА СП 2.4.3648-20 «САНИТАРНО-ЭПИДЕМИОЛОГИЧЕСКИЕ ТРЕБОВАНИЯ К ОРГАНИЗАЦИЯМ ВОСПИТАНИЯ И ОБУЧЕНИЯ, ОТДЫХА И ОЗДОРОВЛЕНИЯ ДЕТЕЙ И МОЛОДЕЖИ»   Челябинск  2021</vt:lpstr>
      <vt:lpstr>Презентация PowerPoint</vt:lpstr>
      <vt:lpstr>Санитарные правила направлены на:</vt:lpstr>
      <vt:lpstr>Презентация PowerPoint</vt:lpstr>
      <vt:lpstr>Санитарные правила устанавливают требования к обеспечению безопасных условий:</vt:lpstr>
      <vt:lpstr>Структура СП 2.4.3648-20 «Санитарно-эпидемиологические требования к организациям воспитания и обучения, отдыха и оздоровления детей и молодежи». Состоит из разделов: </vt:lpstr>
      <vt:lpstr>Замена термина «организации» на «хозяйствующие субъекты»</vt:lpstr>
      <vt:lpstr>Особенности новых санитарных правил Санитарными правилами установлены: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Профилактические мероприятия ОБЯЗАТЕЛЬНЫ ВО ВСЕХ ОРГАНИЗАЦИЯХ Впервые введены требования (п. 2.9.5., п.2.10.3):</vt:lpstr>
      <vt:lpstr>Презентация PowerPoint</vt:lpstr>
      <vt:lpstr>Общие требования </vt:lpstr>
      <vt:lpstr>Презентация PowerPoint</vt:lpstr>
      <vt:lpstr>Презентация PowerPoint</vt:lpstr>
      <vt:lpstr>Впервые установлены требования к:</vt:lpstr>
      <vt:lpstr>Впервые установлены требования к проведению массовых мероприятий с участием детей и молодежи. Предусматривается обязательность информирования органов Роспотребнадзора (в срок не позднее чем за 1 месяц до начала мероприятия) о:</vt:lpstr>
      <vt:lpstr>Введены единые требования к срокам прохождения гигиенической подготовки и аттестации всех работников хозяйствующих субъектов – п.1.5.        Работники ДОЛЖНЫ проходить:</vt:lpstr>
      <vt:lpstr>Таким образом, СП 2.4.3648-20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ЧЕЛЯБИНСКОЙ ОБЛАСТИ  ГОСУДАРСТВЕННОЕ БЮДЖЕТНОЕ УЧРЕЖДЕНИЕ ПО ОРГАНИЗАЦИИ ОТДЫХА И ОЗДОРОВЛЕНИЯ  «МЕТЕОР»  МЕТОДИЧЕСКОЕ СОПРОВОЖДЕНИЕ РЕГИОНАЛЬНОЙ СИСТЕМЫ ОТДЫХА И ОЗДОРОВЛЕНИЯ ДЕТЕЙ И МОЛОДЁЖИ ЧЕЛЯБИНСКОЙ ОБЛАСТИ    Директор ГБУ «Метеор»      Пономарева Лариса Георгиевна   Челябинск  2018</dc:title>
  <dc:creator>Пользователь</dc:creator>
  <cp:lastModifiedBy>Пользователь</cp:lastModifiedBy>
  <cp:revision>58</cp:revision>
  <cp:lastPrinted>2018-08-22T09:46:06Z</cp:lastPrinted>
  <dcterms:created xsi:type="dcterms:W3CDTF">2018-12-01T07:30:08Z</dcterms:created>
  <dcterms:modified xsi:type="dcterms:W3CDTF">2021-02-07T12:39:02Z</dcterms:modified>
</cp:coreProperties>
</file>